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"/>
  </p:notesMasterIdLst>
  <p:handoutMasterIdLst>
    <p:handoutMasterId r:id="rId3"/>
  </p:handout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  <p:sldId id="423" r:id="rId175"/>
    <p:sldId id="424" r:id="rId176"/>
    <p:sldId id="425" r:id="rId177"/>
    <p:sldId id="426" r:id="rId178"/>
    <p:sldId id="427" r:id="rId179"/>
    <p:sldId id="428" r:id="rId180"/>
    <p:sldId id="429" r:id="rId181"/>
    <p:sldId id="430" r:id="rId182"/>
    <p:sldId id="431" r:id="rId183"/>
    <p:sldId id="432" r:id="rId184"/>
    <p:sldId id="433" r:id="rId185"/>
    <p:sldId id="434" r:id="rId186"/>
    <p:sldId id="435" r:id="rId187"/>
    <p:sldId id="436" r:id="rId188"/>
    <p:sldId id="437" r:id="rId189"/>
    <p:sldId id="438" r:id="rId190"/>
    <p:sldId id="439" r:id="rId191"/>
    <p:sldId id="440" r:id="rId192"/>
    <p:sldId id="441" r:id="rId193"/>
    <p:sldId id="442" r:id="rId194"/>
    <p:sldId id="443" r:id="rId195"/>
    <p:sldId id="444" r:id="rId196"/>
    <p:sldId id="445" r:id="rId197"/>
    <p:sldId id="446" r:id="rId198"/>
    <p:sldId id="447" r:id="rId199"/>
    <p:sldId id="448" r:id="rId200"/>
    <p:sldId id="449" r:id="rId201"/>
    <p:sldId id="450" r:id="rId202"/>
    <p:sldId id="451" r:id="rId203"/>
    <p:sldId id="452" r:id="rId204"/>
    <p:sldId id="453" r:id="rId205"/>
    <p:sldId id="454" r:id="rId206"/>
    <p:sldId id="455" r:id="rId207"/>
    <p:sldId id="456" r:id="rId208"/>
    <p:sldId id="457" r:id="rId209"/>
    <p:sldId id="458" r:id="rId210"/>
    <p:sldId id="459" r:id="rId211"/>
    <p:sldId id="460" r:id="rId212"/>
    <p:sldId id="461" r:id="rId213"/>
    <p:sldId id="462" r:id="rId214"/>
    <p:sldId id="463" r:id="rId215"/>
    <p:sldId id="464" r:id="rId216"/>
    <p:sldId id="465" r:id="rId217"/>
    <p:sldId id="466" r:id="rId218"/>
    <p:sldId id="467" r:id="rId219"/>
    <p:sldId id="468" r:id="rId220"/>
    <p:sldId id="469" r:id="rId221"/>
    <p:sldId id="470" r:id="rId222"/>
    <p:sldId id="471" r:id="rId223"/>
    <p:sldId id="472" r:id="rId224"/>
    <p:sldId id="473" r:id="rId225"/>
    <p:sldId id="474" r:id="rId226"/>
    <p:sldId id="475" r:id="rId227"/>
    <p:sldId id="476" r:id="rId228"/>
    <p:sldId id="477" r:id="rId229"/>
    <p:sldId id="478" r:id="rId230"/>
    <p:sldId id="479" r:id="rId231"/>
    <p:sldId id="480" r:id="rId232"/>
    <p:sldId id="481" r:id="rId233"/>
    <p:sldId id="482" r:id="rId234"/>
    <p:sldId id="483" r:id="rId235"/>
    <p:sldId id="484" r:id="rId236"/>
    <p:sldId id="485" r:id="rId237"/>
    <p:sldId id="486" r:id="rId238"/>
    <p:sldId id="487" r:id="rId239"/>
    <p:sldId id="488" r:id="rId240"/>
    <p:sldId id="489" r:id="rId241"/>
    <p:sldId id="490" r:id="rId242"/>
    <p:sldId id="491" r:id="rId243"/>
    <p:sldId id="492" r:id="rId244"/>
    <p:sldId id="493" r:id="rId245"/>
    <p:sldId id="494" r:id="rId246"/>
    <p:sldId id="495" r:id="rId247"/>
    <p:sldId id="496" r:id="rId248"/>
    <p:sldId id="497" r:id="rId249"/>
    <p:sldId id="498" r:id="rId250"/>
    <p:sldId id="499" r:id="rId251"/>
    <p:sldId id="500" r:id="rId252"/>
    <p:sldId id="501" r:id="rId253"/>
    <p:sldId id="502" r:id="rId254"/>
    <p:sldId id="503" r:id="rId255"/>
    <p:sldId id="504" r:id="rId256"/>
    <p:sldId id="505" r:id="rId257"/>
    <p:sldId id="506" r:id="rId258"/>
    <p:sldId id="507" r:id="rId259"/>
    <p:sldId id="508" r:id="rId260"/>
    <p:sldId id="509" r:id="rId261"/>
    <p:sldId id="510" r:id="rId262"/>
    <p:sldId id="511" r:id="rId263"/>
    <p:sldId id="512" r:id="rId264"/>
    <p:sldId id="513" r:id="rId265"/>
    <p:sldId id="514" r:id="rId266"/>
    <p:sldId id="515" r:id="rId267"/>
    <p:sldId id="516" r:id="rId268"/>
    <p:sldId id="517" r:id="rId269"/>
    <p:sldId id="518" r:id="rId270"/>
    <p:sldId id="519" r:id="rId271"/>
    <p:sldId id="520" r:id="rId272"/>
    <p:sldId id="521" r:id="rId273"/>
    <p:sldId id="522" r:id="rId274"/>
    <p:sldId id="523" r:id="rId275"/>
    <p:sldId id="524" r:id="rId276"/>
    <p:sldId id="525" r:id="rId277"/>
    <p:sldId id="526" r:id="rId278"/>
    <p:sldId id="527" r:id="rId279"/>
    <p:sldId id="528" r:id="rId280"/>
    <p:sldId id="529" r:id="rId281"/>
    <p:sldId id="530" r:id="rId282"/>
    <p:sldId id="531" r:id="rId283"/>
    <p:sldId id="532" r:id="rId284"/>
    <p:sldId id="533" r:id="rId285"/>
    <p:sldId id="534" r:id="rId286"/>
    <p:sldId id="535" r:id="rId287"/>
    <p:sldId id="536" r:id="rId288"/>
    <p:sldId id="537" r:id="rId289"/>
    <p:sldId id="538" r:id="rId290"/>
    <p:sldId id="539" r:id="rId291"/>
    <p:sldId id="540" r:id="rId292"/>
    <p:sldId id="541" r:id="rId293"/>
    <p:sldId id="542" r:id="rId294"/>
    <p:sldId id="543" r:id="rId295"/>
    <p:sldId id="544" r:id="rId296"/>
    <p:sldId id="545" r:id="rId297"/>
    <p:sldId id="546" r:id="rId298"/>
    <p:sldId id="547" r:id="rId299"/>
    <p:sldId id="548" r:id="rId300"/>
    <p:sldId id="549" r:id="rId301"/>
    <p:sldId id="550" r:id="rId302"/>
    <p:sldId id="551" r:id="rId303"/>
    <p:sldId id="552" r:id="rId304"/>
    <p:sldId id="553" r:id="rId305"/>
    <p:sldId id="554" r:id="rId306"/>
    <p:sldId id="555" r:id="rId307"/>
    <p:sldId id="556" r:id="rId308"/>
    <p:sldId id="557" r:id="rId309"/>
    <p:sldId id="558" r:id="rId310"/>
    <p:sldId id="559" r:id="rId311"/>
    <p:sldId id="560" r:id="rId312"/>
    <p:sldId id="561" r:id="rId313"/>
    <p:sldId id="562" r:id="rId314"/>
    <p:sldId id="563" r:id="rId315"/>
    <p:sldId id="564" r:id="rId316"/>
    <p:sldId id="565" r:id="rId317"/>
    <p:sldId id="566" r:id="rId318"/>
    <p:sldId id="567" r:id="rId319"/>
    <p:sldId id="568" r:id="rId320"/>
    <p:sldId id="569" r:id="rId321"/>
    <p:sldId id="570" r:id="rId322"/>
    <p:sldId id="571" r:id="rId323"/>
    <p:sldId id="572" r:id="rId324"/>
    <p:sldId id="573" r:id="rId325"/>
    <p:sldId id="574" r:id="rId326"/>
    <p:sldId id="575" r:id="rId327"/>
    <p:sldId id="576" r:id="rId328"/>
    <p:sldId id="577" r:id="rId329"/>
    <p:sldId id="578" r:id="rId330"/>
    <p:sldId id="579" r:id="rId331"/>
    <p:sldId id="580" r:id="rId332"/>
    <p:sldId id="581" r:id="rId333"/>
    <p:sldId id="582" r:id="rId334"/>
    <p:sldId id="583" r:id="rId335"/>
    <p:sldId id="584" r:id="rId336"/>
    <p:sldId id="585" r:id="rId337"/>
    <p:sldId id="586" r:id="rId338"/>
    <p:sldId id="587" r:id="rId339"/>
    <p:sldId id="588" r:id="rId340"/>
    <p:sldId id="589" r:id="rId341"/>
    <p:sldId id="590" r:id="rId342"/>
    <p:sldId id="591" r:id="rId343"/>
    <p:sldId id="592" r:id="rId344"/>
    <p:sldId id="593" r:id="rId345"/>
    <p:sldId id="594" r:id="rId346"/>
    <p:sldId id="595" r:id="rId347"/>
    <p:sldId id="596" r:id="rId348"/>
    <p:sldId id="597" r:id="rId349"/>
    <p:sldId id="598" r:id="rId350"/>
    <p:sldId id="599" r:id="rId351"/>
    <p:sldId id="600" r:id="rId352"/>
    <p:sldId id="601" r:id="rId353"/>
    <p:sldId id="602" r:id="rId354"/>
    <p:sldId id="603" r:id="rId355"/>
    <p:sldId id="604" r:id="rId356"/>
    <p:sldId id="605" r:id="rId357"/>
    <p:sldId id="606" r:id="rId358"/>
    <p:sldId id="607" r:id="rId359"/>
    <p:sldId id="608" r:id="rId360"/>
    <p:sldId id="609" r:id="rId361"/>
    <p:sldId id="610" r:id="rId362"/>
    <p:sldId id="611" r:id="rId363"/>
    <p:sldId id="612" r:id="rId364"/>
    <p:sldId id="613" r:id="rId365"/>
    <p:sldId id="614" r:id="rId366"/>
    <p:sldId id="615" r:id="rId367"/>
    <p:sldId id="616" r:id="rId368"/>
    <p:sldId id="617" r:id="rId369"/>
    <p:sldId id="618" r:id="rId370"/>
    <p:sldId id="619" r:id="rId371"/>
    <p:sldId id="620" r:id="rId372"/>
    <p:sldId id="621" r:id="rId373"/>
    <p:sldId id="622" r:id="rId374"/>
    <p:sldId id="623" r:id="rId375"/>
    <p:sldId id="624" r:id="rId376"/>
    <p:sldId id="625" r:id="rId377"/>
    <p:sldId id="626" r:id="rId378"/>
    <p:sldId id="627" r:id="rId379"/>
    <p:sldId id="628" r:id="rId380"/>
    <p:sldId id="629" r:id="rId381"/>
    <p:sldId id="630" r:id="rId382"/>
    <p:sldId id="631" r:id="rId383"/>
    <p:sldId id="632" r:id="rId384"/>
    <p:sldId id="633" r:id="rId385"/>
    <p:sldId id="634" r:id="rId386"/>
    <p:sldId id="635" r:id="rId387"/>
    <p:sldId id="636" r:id="rId388"/>
    <p:sldId id="637" r:id="rId389"/>
    <p:sldId id="638" r:id="rId390"/>
    <p:sldId id="639" r:id="rId391"/>
    <p:sldId id="640" r:id="rId392"/>
    <p:sldId id="641" r:id="rId393"/>
    <p:sldId id="642" r:id="rId394"/>
    <p:sldId id="643" r:id="rId395"/>
    <p:sldId id="644" r:id="rId396"/>
    <p:sldId id="645" r:id="rId397"/>
    <p:sldId id="646" r:id="rId398"/>
    <p:sldId id="647" r:id="rId399"/>
    <p:sldId id="648" r:id="rId400"/>
    <p:sldId id="649" r:id="rId401"/>
    <p:sldId id="650" r:id="rId402"/>
    <p:sldId id="651" r:id="rId403"/>
    <p:sldId id="652" r:id="rId404"/>
    <p:sldId id="653" r:id="rId405"/>
    <p:sldId id="654" r:id="rId406"/>
    <p:sldId id="655" r:id="rId407"/>
    <p:sldId id="656" r:id="rId408"/>
    <p:sldId id="657" r:id="rId409"/>
    <p:sldId id="658" r:id="rId410"/>
    <p:sldId id="659" r:id="rId411"/>
    <p:sldId id="660" r:id="rId412"/>
    <p:sldId id="661" r:id="rId413"/>
    <p:sldId id="662" r:id="rId414"/>
    <p:sldId id="663" r:id="rId415"/>
    <p:sldId id="664" r:id="rId416"/>
    <p:sldId id="665" r:id="rId417"/>
    <p:sldId id="666" r:id="rId418"/>
    <p:sldId id="667" r:id="rId419"/>
    <p:sldId id="668" r:id="rId420"/>
    <p:sldId id="669" r:id="rId421"/>
    <p:sldId id="670" r:id="rId422"/>
    <p:sldId id="671" r:id="rId423"/>
    <p:sldId id="672" r:id="rId424"/>
    <p:sldId id="673" r:id="rId425"/>
    <p:sldId id="674" r:id="rId426"/>
    <p:sldId id="675" r:id="rId427"/>
    <p:sldId id="676" r:id="rId428"/>
    <p:sldId id="677" r:id="rId429"/>
    <p:sldId id="678" r:id="rId430"/>
    <p:sldId id="679" r:id="rId431"/>
    <p:sldId id="680" r:id="rId432"/>
    <p:sldId id="681" r:id="rId433"/>
    <p:sldId id="682" r:id="rId434"/>
    <p:sldId id="683" r:id="rId435"/>
    <p:sldId id="684" r:id="rId436"/>
    <p:sldId id="685" r:id="rId437"/>
    <p:sldId id="686" r:id="rId438"/>
    <p:sldId id="687" r:id="rId439"/>
    <p:sldId id="688" r:id="rId440"/>
    <p:sldId id="689" r:id="rId4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
<Relationships  xmlns="http://schemas.openxmlformats.org/package/2006/relationships">
<Relationship Id="rId3" Type="http://schemas.openxmlformats.org/officeDocument/2006/relationships/handoutMaster" Target="handoutMasters/handoutMaster1.xml"/>
<Relationship Id="rId7" Type="http://schemas.openxmlformats.org/officeDocument/2006/relationships/tableStyles" Target="tableStyles.xml"/>
<Relationship Id="rId2" Type="http://schemas.openxmlformats.org/officeDocument/2006/relationships/notesMaster" Target="notesMasters/notesMaster1.xml"/>
<Relationship Id="rId1" Type="http://schemas.openxmlformats.org/officeDocument/2006/relationships/slideMaster" Target="slideMasters/slideMaster1.xml"/>
<Relationship Id="rId6" Type="http://schemas.openxmlformats.org/officeDocument/2006/relationships/theme" Target="theme/theme1.xml"/>
<Relationship Id="rId5" Type="http://schemas.openxmlformats.org/officeDocument/2006/relationships/viewProps" Target="viewProps.xml"/>
<Relationship Id="rId4" Type="http://schemas.openxmlformats.org/officeDocument/2006/relationships/presProps" Target="presProps.xml"/>
<Relationship Id="rId8" Type="http://schemas.openxmlformats.org/officeDocument/2006/relationships/slide" Target="slides/slide1.xml"/>
<Relationship Id="rId9" Type="http://schemas.openxmlformats.org/officeDocument/2006/relationships/slide" Target="slides/slide2.xml"/>
<Relationship Id="rId10" Type="http://schemas.openxmlformats.org/officeDocument/2006/relationships/slide" Target="slides/slide3.xml"/>
<Relationship Id="rId11" Type="http://schemas.openxmlformats.org/officeDocument/2006/relationships/slide" Target="slides/slide4.xml"/>
<Relationship Id="rId12" Type="http://schemas.openxmlformats.org/officeDocument/2006/relationships/slide" Target="slides/slide5.xml"/>
<Relationship Id="rId13" Type="http://schemas.openxmlformats.org/officeDocument/2006/relationships/slide" Target="slides/slide6.xml"/>
<Relationship Id="rId14" Type="http://schemas.openxmlformats.org/officeDocument/2006/relationships/slide" Target="slides/slide7.xml"/>
<Relationship Id="rId15" Type="http://schemas.openxmlformats.org/officeDocument/2006/relationships/slide" Target="slides/slide8.xml"/>
<Relationship Id="rId16" Type="http://schemas.openxmlformats.org/officeDocument/2006/relationships/slide" Target="slides/slide9.xml"/>
<Relationship Id="rId17" Type="http://schemas.openxmlformats.org/officeDocument/2006/relationships/slide" Target="slides/slide10.xml"/>
<Relationship Id="rId18" Type="http://schemas.openxmlformats.org/officeDocument/2006/relationships/slide" Target="slides/slide11.xml"/>
<Relationship Id="rId19" Type="http://schemas.openxmlformats.org/officeDocument/2006/relationships/slide" Target="slides/slide12.xml"/>
<Relationship Id="rId20" Type="http://schemas.openxmlformats.org/officeDocument/2006/relationships/slide" Target="slides/slide13.xml"/>
<Relationship Id="rId21" Type="http://schemas.openxmlformats.org/officeDocument/2006/relationships/slide" Target="slides/slide14.xml"/>
<Relationship Id="rId22" Type="http://schemas.openxmlformats.org/officeDocument/2006/relationships/slide" Target="slides/slide15.xml"/>
<Relationship Id="rId23" Type="http://schemas.openxmlformats.org/officeDocument/2006/relationships/slide" Target="slides/slide16.xml"/>
<Relationship Id="rId24" Type="http://schemas.openxmlformats.org/officeDocument/2006/relationships/slide" Target="slides/slide17.xml"/>
<Relationship Id="rId25" Type="http://schemas.openxmlformats.org/officeDocument/2006/relationships/slide" Target="slides/slide18.xml"/>
<Relationship Id="rId26" Type="http://schemas.openxmlformats.org/officeDocument/2006/relationships/slide" Target="slides/slide19.xml"/>
<Relationship Id="rId27" Type="http://schemas.openxmlformats.org/officeDocument/2006/relationships/slide" Target="slides/slide20.xml"/>
<Relationship Id="rId28" Type="http://schemas.openxmlformats.org/officeDocument/2006/relationships/slide" Target="slides/slide21.xml"/>
<Relationship Id="rId29" Type="http://schemas.openxmlformats.org/officeDocument/2006/relationships/slide" Target="slides/slide22.xml"/>
<Relationship Id="rId30" Type="http://schemas.openxmlformats.org/officeDocument/2006/relationships/slide" Target="slides/slide23.xml"/>
<Relationship Id="rId31" Type="http://schemas.openxmlformats.org/officeDocument/2006/relationships/slide" Target="slides/slide24.xml"/>
<Relationship Id="rId32" Type="http://schemas.openxmlformats.org/officeDocument/2006/relationships/slide" Target="slides/slide25.xml"/>
<Relationship Id="rId33" Type="http://schemas.openxmlformats.org/officeDocument/2006/relationships/slide" Target="slides/slide26.xml"/>
<Relationship Id="rId34" Type="http://schemas.openxmlformats.org/officeDocument/2006/relationships/slide" Target="slides/slide27.xml"/>
<Relationship Id="rId35" Type="http://schemas.openxmlformats.org/officeDocument/2006/relationships/slide" Target="slides/slide28.xml"/>
<Relationship Id="rId36" Type="http://schemas.openxmlformats.org/officeDocument/2006/relationships/slide" Target="slides/slide29.xml"/>
<Relationship Id="rId37" Type="http://schemas.openxmlformats.org/officeDocument/2006/relationships/slide" Target="slides/slide30.xml"/>
<Relationship Id="rId38" Type="http://schemas.openxmlformats.org/officeDocument/2006/relationships/slide" Target="slides/slide31.xml"/>
<Relationship Id="rId39" Type="http://schemas.openxmlformats.org/officeDocument/2006/relationships/slide" Target="slides/slide32.xml"/>
<Relationship Id="rId40" Type="http://schemas.openxmlformats.org/officeDocument/2006/relationships/slide" Target="slides/slide33.xml"/>
<Relationship Id="rId41" Type="http://schemas.openxmlformats.org/officeDocument/2006/relationships/slide" Target="slides/slide34.xml"/>
<Relationship Id="rId42" Type="http://schemas.openxmlformats.org/officeDocument/2006/relationships/slide" Target="slides/slide35.xml"/>
<Relationship Id="rId43" Type="http://schemas.openxmlformats.org/officeDocument/2006/relationships/slide" Target="slides/slide36.xml"/>
<Relationship Id="rId44" Type="http://schemas.openxmlformats.org/officeDocument/2006/relationships/slide" Target="slides/slide37.xml"/>
<Relationship Id="rId45" Type="http://schemas.openxmlformats.org/officeDocument/2006/relationships/slide" Target="slides/slide38.xml"/>
<Relationship Id="rId46" Type="http://schemas.openxmlformats.org/officeDocument/2006/relationships/slide" Target="slides/slide39.xml"/>
<Relationship Id="rId47" Type="http://schemas.openxmlformats.org/officeDocument/2006/relationships/slide" Target="slides/slide40.xml"/>
<Relationship Id="rId48" Type="http://schemas.openxmlformats.org/officeDocument/2006/relationships/slide" Target="slides/slide41.xml"/>
<Relationship Id="rId49" Type="http://schemas.openxmlformats.org/officeDocument/2006/relationships/slide" Target="slides/slide42.xml"/>
<Relationship Id="rId50" Type="http://schemas.openxmlformats.org/officeDocument/2006/relationships/slide" Target="slides/slide43.xml"/>
<Relationship Id="rId51" Type="http://schemas.openxmlformats.org/officeDocument/2006/relationships/slide" Target="slides/slide44.xml"/>
<Relationship Id="rId52" Type="http://schemas.openxmlformats.org/officeDocument/2006/relationships/slide" Target="slides/slide45.xml"/>
<Relationship Id="rId53" Type="http://schemas.openxmlformats.org/officeDocument/2006/relationships/slide" Target="slides/slide46.xml"/>
<Relationship Id="rId54" Type="http://schemas.openxmlformats.org/officeDocument/2006/relationships/slide" Target="slides/slide47.xml"/>
<Relationship Id="rId55" Type="http://schemas.openxmlformats.org/officeDocument/2006/relationships/slide" Target="slides/slide48.xml"/>
<Relationship Id="rId56" Type="http://schemas.openxmlformats.org/officeDocument/2006/relationships/slide" Target="slides/slide49.xml"/>
<Relationship Id="rId57" Type="http://schemas.openxmlformats.org/officeDocument/2006/relationships/slide" Target="slides/slide50.xml"/>
<Relationship Id="rId58" Type="http://schemas.openxmlformats.org/officeDocument/2006/relationships/slide" Target="slides/slide51.xml"/>
<Relationship Id="rId59" Type="http://schemas.openxmlformats.org/officeDocument/2006/relationships/slide" Target="slides/slide52.xml"/>
<Relationship Id="rId60" Type="http://schemas.openxmlformats.org/officeDocument/2006/relationships/slide" Target="slides/slide53.xml"/>
<Relationship Id="rId61" Type="http://schemas.openxmlformats.org/officeDocument/2006/relationships/slide" Target="slides/slide54.xml"/>
<Relationship Id="rId62" Type="http://schemas.openxmlformats.org/officeDocument/2006/relationships/slide" Target="slides/slide55.xml"/>
<Relationship Id="rId63" Type="http://schemas.openxmlformats.org/officeDocument/2006/relationships/slide" Target="slides/slide56.xml"/>
<Relationship Id="rId64" Type="http://schemas.openxmlformats.org/officeDocument/2006/relationships/slide" Target="slides/slide57.xml"/>
<Relationship Id="rId65" Type="http://schemas.openxmlformats.org/officeDocument/2006/relationships/slide" Target="slides/slide58.xml"/>
<Relationship Id="rId66" Type="http://schemas.openxmlformats.org/officeDocument/2006/relationships/slide" Target="slides/slide59.xml"/>
<Relationship Id="rId67" Type="http://schemas.openxmlformats.org/officeDocument/2006/relationships/slide" Target="slides/slide60.xml"/>
<Relationship Id="rId68" Type="http://schemas.openxmlformats.org/officeDocument/2006/relationships/slide" Target="slides/slide61.xml"/>
<Relationship Id="rId69" Type="http://schemas.openxmlformats.org/officeDocument/2006/relationships/slide" Target="slides/slide62.xml"/>
<Relationship Id="rId70" Type="http://schemas.openxmlformats.org/officeDocument/2006/relationships/slide" Target="slides/slide63.xml"/>
<Relationship Id="rId71" Type="http://schemas.openxmlformats.org/officeDocument/2006/relationships/slide" Target="slides/slide64.xml"/>
<Relationship Id="rId72" Type="http://schemas.openxmlformats.org/officeDocument/2006/relationships/slide" Target="slides/slide65.xml"/>
<Relationship Id="rId73" Type="http://schemas.openxmlformats.org/officeDocument/2006/relationships/slide" Target="slides/slide66.xml"/>
<Relationship Id="rId74" Type="http://schemas.openxmlformats.org/officeDocument/2006/relationships/slide" Target="slides/slide67.xml"/>
<Relationship Id="rId75" Type="http://schemas.openxmlformats.org/officeDocument/2006/relationships/slide" Target="slides/slide68.xml"/>
<Relationship Id="rId76" Type="http://schemas.openxmlformats.org/officeDocument/2006/relationships/slide" Target="slides/slide69.xml"/>
<Relationship Id="rId77" Type="http://schemas.openxmlformats.org/officeDocument/2006/relationships/slide" Target="slides/slide70.xml"/>
<Relationship Id="rId78" Type="http://schemas.openxmlformats.org/officeDocument/2006/relationships/slide" Target="slides/slide71.xml"/>
<Relationship Id="rId79" Type="http://schemas.openxmlformats.org/officeDocument/2006/relationships/slide" Target="slides/slide72.xml"/>
<Relationship Id="rId80" Type="http://schemas.openxmlformats.org/officeDocument/2006/relationships/slide" Target="slides/slide73.xml"/>
<Relationship Id="rId81" Type="http://schemas.openxmlformats.org/officeDocument/2006/relationships/slide" Target="slides/slide74.xml"/>
<Relationship Id="rId82" Type="http://schemas.openxmlformats.org/officeDocument/2006/relationships/slide" Target="slides/slide75.xml"/>
<Relationship Id="rId83" Type="http://schemas.openxmlformats.org/officeDocument/2006/relationships/slide" Target="slides/slide76.xml"/>
<Relationship Id="rId84" Type="http://schemas.openxmlformats.org/officeDocument/2006/relationships/slide" Target="slides/slide77.xml"/>
<Relationship Id="rId85" Type="http://schemas.openxmlformats.org/officeDocument/2006/relationships/slide" Target="slides/slide78.xml"/>
<Relationship Id="rId86" Type="http://schemas.openxmlformats.org/officeDocument/2006/relationships/slide" Target="slides/slide79.xml"/>
<Relationship Id="rId87" Type="http://schemas.openxmlformats.org/officeDocument/2006/relationships/slide" Target="slides/slide80.xml"/>
<Relationship Id="rId88" Type="http://schemas.openxmlformats.org/officeDocument/2006/relationships/slide" Target="slides/slide81.xml"/>
<Relationship Id="rId89" Type="http://schemas.openxmlformats.org/officeDocument/2006/relationships/slide" Target="slides/slide82.xml"/>
<Relationship Id="rId90" Type="http://schemas.openxmlformats.org/officeDocument/2006/relationships/slide" Target="slides/slide83.xml"/>
<Relationship Id="rId91" Type="http://schemas.openxmlformats.org/officeDocument/2006/relationships/slide" Target="slides/slide84.xml"/>
<Relationship Id="rId92" Type="http://schemas.openxmlformats.org/officeDocument/2006/relationships/slide" Target="slides/slide85.xml"/>
<Relationship Id="rId93" Type="http://schemas.openxmlformats.org/officeDocument/2006/relationships/slide" Target="slides/slide86.xml"/>
<Relationship Id="rId94" Type="http://schemas.openxmlformats.org/officeDocument/2006/relationships/slide" Target="slides/slide87.xml"/>
<Relationship Id="rId95" Type="http://schemas.openxmlformats.org/officeDocument/2006/relationships/slide" Target="slides/slide88.xml"/>
<Relationship Id="rId96" Type="http://schemas.openxmlformats.org/officeDocument/2006/relationships/slide" Target="slides/slide89.xml"/>
<Relationship Id="rId97" Type="http://schemas.openxmlformats.org/officeDocument/2006/relationships/slide" Target="slides/slide90.xml"/>
<Relationship Id="rId98" Type="http://schemas.openxmlformats.org/officeDocument/2006/relationships/slide" Target="slides/slide91.xml"/>
<Relationship Id="rId99" Type="http://schemas.openxmlformats.org/officeDocument/2006/relationships/slide" Target="slides/slide92.xml"/>
<Relationship Id="rId100" Type="http://schemas.openxmlformats.org/officeDocument/2006/relationships/slide" Target="slides/slide93.xml"/>
<Relationship Id="rId101" Type="http://schemas.openxmlformats.org/officeDocument/2006/relationships/slide" Target="slides/slide94.xml"/>
<Relationship Id="rId102" Type="http://schemas.openxmlformats.org/officeDocument/2006/relationships/slide" Target="slides/slide95.xml"/>
<Relationship Id="rId103" Type="http://schemas.openxmlformats.org/officeDocument/2006/relationships/slide" Target="slides/slide96.xml"/>
<Relationship Id="rId104" Type="http://schemas.openxmlformats.org/officeDocument/2006/relationships/slide" Target="slides/slide97.xml"/>
<Relationship Id="rId105" Type="http://schemas.openxmlformats.org/officeDocument/2006/relationships/slide" Target="slides/slide98.xml"/>
<Relationship Id="rId106" Type="http://schemas.openxmlformats.org/officeDocument/2006/relationships/slide" Target="slides/slide99.xml"/>
<Relationship Id="rId107" Type="http://schemas.openxmlformats.org/officeDocument/2006/relationships/slide" Target="slides/slide100.xml"/>
<Relationship Id="rId108" Type="http://schemas.openxmlformats.org/officeDocument/2006/relationships/slide" Target="slides/slide101.xml"/>
<Relationship Id="rId109" Type="http://schemas.openxmlformats.org/officeDocument/2006/relationships/slide" Target="slides/slide102.xml"/>
<Relationship Id="rId110" Type="http://schemas.openxmlformats.org/officeDocument/2006/relationships/slide" Target="slides/slide103.xml"/>
<Relationship Id="rId111" Type="http://schemas.openxmlformats.org/officeDocument/2006/relationships/slide" Target="slides/slide104.xml"/>
<Relationship Id="rId112" Type="http://schemas.openxmlformats.org/officeDocument/2006/relationships/slide" Target="slides/slide105.xml"/>
<Relationship Id="rId113" Type="http://schemas.openxmlformats.org/officeDocument/2006/relationships/slide" Target="slides/slide106.xml"/>
<Relationship Id="rId114" Type="http://schemas.openxmlformats.org/officeDocument/2006/relationships/slide" Target="slides/slide107.xml"/>
<Relationship Id="rId115" Type="http://schemas.openxmlformats.org/officeDocument/2006/relationships/slide" Target="slides/slide108.xml"/>
<Relationship Id="rId116" Type="http://schemas.openxmlformats.org/officeDocument/2006/relationships/slide" Target="slides/slide109.xml"/>
<Relationship Id="rId117" Type="http://schemas.openxmlformats.org/officeDocument/2006/relationships/slide" Target="slides/slide110.xml"/>
<Relationship Id="rId118" Type="http://schemas.openxmlformats.org/officeDocument/2006/relationships/slide" Target="slides/slide111.xml"/>
<Relationship Id="rId119" Type="http://schemas.openxmlformats.org/officeDocument/2006/relationships/slide" Target="slides/slide112.xml"/>
<Relationship Id="rId120" Type="http://schemas.openxmlformats.org/officeDocument/2006/relationships/slide" Target="slides/slide113.xml"/>
<Relationship Id="rId121" Type="http://schemas.openxmlformats.org/officeDocument/2006/relationships/slide" Target="slides/slide114.xml"/>
<Relationship Id="rId122" Type="http://schemas.openxmlformats.org/officeDocument/2006/relationships/slide" Target="slides/slide115.xml"/>
<Relationship Id="rId123" Type="http://schemas.openxmlformats.org/officeDocument/2006/relationships/slide" Target="slides/slide116.xml"/>
<Relationship Id="rId124" Type="http://schemas.openxmlformats.org/officeDocument/2006/relationships/slide" Target="slides/slide117.xml"/>
<Relationship Id="rId125" Type="http://schemas.openxmlformats.org/officeDocument/2006/relationships/slide" Target="slides/slide118.xml"/>
<Relationship Id="rId126" Type="http://schemas.openxmlformats.org/officeDocument/2006/relationships/slide" Target="slides/slide119.xml"/>
<Relationship Id="rId127" Type="http://schemas.openxmlformats.org/officeDocument/2006/relationships/slide" Target="slides/slide120.xml"/>
<Relationship Id="rId128" Type="http://schemas.openxmlformats.org/officeDocument/2006/relationships/slide" Target="slides/slide121.xml"/>
<Relationship Id="rId129" Type="http://schemas.openxmlformats.org/officeDocument/2006/relationships/slide" Target="slides/slide122.xml"/>
<Relationship Id="rId130" Type="http://schemas.openxmlformats.org/officeDocument/2006/relationships/slide" Target="slides/slide123.xml"/>
<Relationship Id="rId131" Type="http://schemas.openxmlformats.org/officeDocument/2006/relationships/slide" Target="slides/slide124.xml"/>
<Relationship Id="rId132" Type="http://schemas.openxmlformats.org/officeDocument/2006/relationships/slide" Target="slides/slide125.xml"/>
<Relationship Id="rId133" Type="http://schemas.openxmlformats.org/officeDocument/2006/relationships/slide" Target="slides/slide126.xml"/>
<Relationship Id="rId134" Type="http://schemas.openxmlformats.org/officeDocument/2006/relationships/slide" Target="slides/slide127.xml"/>
<Relationship Id="rId135" Type="http://schemas.openxmlformats.org/officeDocument/2006/relationships/slide" Target="slides/slide128.xml"/>
<Relationship Id="rId136" Type="http://schemas.openxmlformats.org/officeDocument/2006/relationships/slide" Target="slides/slide129.xml"/>
<Relationship Id="rId137" Type="http://schemas.openxmlformats.org/officeDocument/2006/relationships/slide" Target="slides/slide130.xml"/>
<Relationship Id="rId138" Type="http://schemas.openxmlformats.org/officeDocument/2006/relationships/slide" Target="slides/slide131.xml"/>
<Relationship Id="rId139" Type="http://schemas.openxmlformats.org/officeDocument/2006/relationships/slide" Target="slides/slide132.xml"/>
<Relationship Id="rId140" Type="http://schemas.openxmlformats.org/officeDocument/2006/relationships/slide" Target="slides/slide133.xml"/>
<Relationship Id="rId141" Type="http://schemas.openxmlformats.org/officeDocument/2006/relationships/slide" Target="slides/slide134.xml"/>
<Relationship Id="rId142" Type="http://schemas.openxmlformats.org/officeDocument/2006/relationships/slide" Target="slides/slide135.xml"/>
<Relationship Id="rId143" Type="http://schemas.openxmlformats.org/officeDocument/2006/relationships/slide" Target="slides/slide136.xml"/>
<Relationship Id="rId144" Type="http://schemas.openxmlformats.org/officeDocument/2006/relationships/slide" Target="slides/slide137.xml"/>
<Relationship Id="rId145" Type="http://schemas.openxmlformats.org/officeDocument/2006/relationships/slide" Target="slides/slide138.xml"/>
<Relationship Id="rId146" Type="http://schemas.openxmlformats.org/officeDocument/2006/relationships/slide" Target="slides/slide139.xml"/>
<Relationship Id="rId147" Type="http://schemas.openxmlformats.org/officeDocument/2006/relationships/slide" Target="slides/slide140.xml"/>
<Relationship Id="rId148" Type="http://schemas.openxmlformats.org/officeDocument/2006/relationships/slide" Target="slides/slide141.xml"/>
<Relationship Id="rId149" Type="http://schemas.openxmlformats.org/officeDocument/2006/relationships/slide" Target="slides/slide142.xml"/>
<Relationship Id="rId150" Type="http://schemas.openxmlformats.org/officeDocument/2006/relationships/slide" Target="slides/slide143.xml"/>
<Relationship Id="rId151" Type="http://schemas.openxmlformats.org/officeDocument/2006/relationships/slide" Target="slides/slide144.xml"/>
<Relationship Id="rId152" Type="http://schemas.openxmlformats.org/officeDocument/2006/relationships/slide" Target="slides/slide145.xml"/>
<Relationship Id="rId153" Type="http://schemas.openxmlformats.org/officeDocument/2006/relationships/slide" Target="slides/slide146.xml"/>
<Relationship Id="rId154" Type="http://schemas.openxmlformats.org/officeDocument/2006/relationships/slide" Target="slides/slide147.xml"/>
<Relationship Id="rId155" Type="http://schemas.openxmlformats.org/officeDocument/2006/relationships/slide" Target="slides/slide148.xml"/>
<Relationship Id="rId156" Type="http://schemas.openxmlformats.org/officeDocument/2006/relationships/slide" Target="slides/slide149.xml"/>
<Relationship Id="rId157" Type="http://schemas.openxmlformats.org/officeDocument/2006/relationships/slide" Target="slides/slide150.xml"/>
<Relationship Id="rId158" Type="http://schemas.openxmlformats.org/officeDocument/2006/relationships/slide" Target="slides/slide151.xml"/>
<Relationship Id="rId159" Type="http://schemas.openxmlformats.org/officeDocument/2006/relationships/slide" Target="slides/slide152.xml"/>
<Relationship Id="rId160" Type="http://schemas.openxmlformats.org/officeDocument/2006/relationships/slide" Target="slides/slide153.xml"/>
<Relationship Id="rId161" Type="http://schemas.openxmlformats.org/officeDocument/2006/relationships/slide" Target="slides/slide154.xml"/>
<Relationship Id="rId162" Type="http://schemas.openxmlformats.org/officeDocument/2006/relationships/slide" Target="slides/slide155.xml"/>
<Relationship Id="rId163" Type="http://schemas.openxmlformats.org/officeDocument/2006/relationships/slide" Target="slides/slide156.xml"/>
<Relationship Id="rId164" Type="http://schemas.openxmlformats.org/officeDocument/2006/relationships/slide" Target="slides/slide157.xml"/>
<Relationship Id="rId165" Type="http://schemas.openxmlformats.org/officeDocument/2006/relationships/slide" Target="slides/slide158.xml"/>
<Relationship Id="rId166" Type="http://schemas.openxmlformats.org/officeDocument/2006/relationships/slide" Target="slides/slide159.xml"/>
<Relationship Id="rId167" Type="http://schemas.openxmlformats.org/officeDocument/2006/relationships/slide" Target="slides/slide160.xml"/>
<Relationship Id="rId168" Type="http://schemas.openxmlformats.org/officeDocument/2006/relationships/slide" Target="slides/slide161.xml"/>
<Relationship Id="rId169" Type="http://schemas.openxmlformats.org/officeDocument/2006/relationships/slide" Target="slides/slide162.xml"/>
<Relationship Id="rId170" Type="http://schemas.openxmlformats.org/officeDocument/2006/relationships/slide" Target="slides/slide163.xml"/>
<Relationship Id="rId171" Type="http://schemas.openxmlformats.org/officeDocument/2006/relationships/slide" Target="slides/slide164.xml"/>
<Relationship Id="rId172" Type="http://schemas.openxmlformats.org/officeDocument/2006/relationships/slide" Target="slides/slide165.xml"/>
<Relationship Id="rId173" Type="http://schemas.openxmlformats.org/officeDocument/2006/relationships/slide" Target="slides/slide166.xml"/>
<Relationship Id="rId174" Type="http://schemas.openxmlformats.org/officeDocument/2006/relationships/slide" Target="slides/slide167.xml"/>
<Relationship Id="rId175" Type="http://schemas.openxmlformats.org/officeDocument/2006/relationships/slide" Target="slides/slide168.xml"/>
<Relationship Id="rId176" Type="http://schemas.openxmlformats.org/officeDocument/2006/relationships/slide" Target="slides/slide169.xml"/>
<Relationship Id="rId177" Type="http://schemas.openxmlformats.org/officeDocument/2006/relationships/slide" Target="slides/slide170.xml"/>
<Relationship Id="rId178" Type="http://schemas.openxmlformats.org/officeDocument/2006/relationships/slide" Target="slides/slide171.xml"/>
<Relationship Id="rId179" Type="http://schemas.openxmlformats.org/officeDocument/2006/relationships/slide" Target="slides/slide172.xml"/>
<Relationship Id="rId180" Type="http://schemas.openxmlformats.org/officeDocument/2006/relationships/slide" Target="slides/slide173.xml"/>
<Relationship Id="rId181" Type="http://schemas.openxmlformats.org/officeDocument/2006/relationships/slide" Target="slides/slide174.xml"/>
<Relationship Id="rId182" Type="http://schemas.openxmlformats.org/officeDocument/2006/relationships/slide" Target="slides/slide175.xml"/>
<Relationship Id="rId183" Type="http://schemas.openxmlformats.org/officeDocument/2006/relationships/slide" Target="slides/slide176.xml"/>
<Relationship Id="rId184" Type="http://schemas.openxmlformats.org/officeDocument/2006/relationships/slide" Target="slides/slide177.xml"/>
<Relationship Id="rId185" Type="http://schemas.openxmlformats.org/officeDocument/2006/relationships/slide" Target="slides/slide178.xml"/>
<Relationship Id="rId186" Type="http://schemas.openxmlformats.org/officeDocument/2006/relationships/slide" Target="slides/slide179.xml"/>
<Relationship Id="rId187" Type="http://schemas.openxmlformats.org/officeDocument/2006/relationships/slide" Target="slides/slide180.xml"/>
<Relationship Id="rId188" Type="http://schemas.openxmlformats.org/officeDocument/2006/relationships/slide" Target="slides/slide181.xml"/>
<Relationship Id="rId189" Type="http://schemas.openxmlformats.org/officeDocument/2006/relationships/slide" Target="slides/slide182.xml"/>
<Relationship Id="rId190" Type="http://schemas.openxmlformats.org/officeDocument/2006/relationships/slide" Target="slides/slide183.xml"/>
<Relationship Id="rId191" Type="http://schemas.openxmlformats.org/officeDocument/2006/relationships/slide" Target="slides/slide184.xml"/>
<Relationship Id="rId192" Type="http://schemas.openxmlformats.org/officeDocument/2006/relationships/slide" Target="slides/slide185.xml"/>
<Relationship Id="rId193" Type="http://schemas.openxmlformats.org/officeDocument/2006/relationships/slide" Target="slides/slide186.xml"/>
<Relationship Id="rId194" Type="http://schemas.openxmlformats.org/officeDocument/2006/relationships/slide" Target="slides/slide187.xml"/>
<Relationship Id="rId195" Type="http://schemas.openxmlformats.org/officeDocument/2006/relationships/slide" Target="slides/slide188.xml"/>
<Relationship Id="rId196" Type="http://schemas.openxmlformats.org/officeDocument/2006/relationships/slide" Target="slides/slide189.xml"/>
<Relationship Id="rId197" Type="http://schemas.openxmlformats.org/officeDocument/2006/relationships/slide" Target="slides/slide190.xml"/>
<Relationship Id="rId198" Type="http://schemas.openxmlformats.org/officeDocument/2006/relationships/slide" Target="slides/slide191.xml"/>
<Relationship Id="rId199" Type="http://schemas.openxmlformats.org/officeDocument/2006/relationships/slide" Target="slides/slide192.xml"/>
<Relationship Id="rId200" Type="http://schemas.openxmlformats.org/officeDocument/2006/relationships/slide" Target="slides/slide193.xml"/>
<Relationship Id="rId201" Type="http://schemas.openxmlformats.org/officeDocument/2006/relationships/slide" Target="slides/slide194.xml"/>
<Relationship Id="rId202" Type="http://schemas.openxmlformats.org/officeDocument/2006/relationships/slide" Target="slides/slide195.xml"/>
<Relationship Id="rId203" Type="http://schemas.openxmlformats.org/officeDocument/2006/relationships/slide" Target="slides/slide196.xml"/>
<Relationship Id="rId204" Type="http://schemas.openxmlformats.org/officeDocument/2006/relationships/slide" Target="slides/slide197.xml"/>
<Relationship Id="rId205" Type="http://schemas.openxmlformats.org/officeDocument/2006/relationships/slide" Target="slides/slide198.xml"/>
<Relationship Id="rId206" Type="http://schemas.openxmlformats.org/officeDocument/2006/relationships/slide" Target="slides/slide199.xml"/>
<Relationship Id="rId207" Type="http://schemas.openxmlformats.org/officeDocument/2006/relationships/slide" Target="slides/slide200.xml"/>
<Relationship Id="rId208" Type="http://schemas.openxmlformats.org/officeDocument/2006/relationships/slide" Target="slides/slide201.xml"/>
<Relationship Id="rId209" Type="http://schemas.openxmlformats.org/officeDocument/2006/relationships/slide" Target="slides/slide202.xml"/>
<Relationship Id="rId210" Type="http://schemas.openxmlformats.org/officeDocument/2006/relationships/slide" Target="slides/slide203.xml"/>
<Relationship Id="rId211" Type="http://schemas.openxmlformats.org/officeDocument/2006/relationships/slide" Target="slides/slide204.xml"/>
<Relationship Id="rId212" Type="http://schemas.openxmlformats.org/officeDocument/2006/relationships/slide" Target="slides/slide205.xml"/>
<Relationship Id="rId213" Type="http://schemas.openxmlformats.org/officeDocument/2006/relationships/slide" Target="slides/slide206.xml"/>
<Relationship Id="rId214" Type="http://schemas.openxmlformats.org/officeDocument/2006/relationships/slide" Target="slides/slide207.xml"/>
<Relationship Id="rId215" Type="http://schemas.openxmlformats.org/officeDocument/2006/relationships/slide" Target="slides/slide208.xml"/>
<Relationship Id="rId216" Type="http://schemas.openxmlformats.org/officeDocument/2006/relationships/slide" Target="slides/slide209.xml"/>
<Relationship Id="rId217" Type="http://schemas.openxmlformats.org/officeDocument/2006/relationships/slide" Target="slides/slide210.xml"/>
<Relationship Id="rId218" Type="http://schemas.openxmlformats.org/officeDocument/2006/relationships/slide" Target="slides/slide211.xml"/>
<Relationship Id="rId219" Type="http://schemas.openxmlformats.org/officeDocument/2006/relationships/slide" Target="slides/slide212.xml"/>
<Relationship Id="rId220" Type="http://schemas.openxmlformats.org/officeDocument/2006/relationships/slide" Target="slides/slide213.xml"/>
<Relationship Id="rId221" Type="http://schemas.openxmlformats.org/officeDocument/2006/relationships/slide" Target="slides/slide214.xml"/>
<Relationship Id="rId222" Type="http://schemas.openxmlformats.org/officeDocument/2006/relationships/slide" Target="slides/slide215.xml"/>
<Relationship Id="rId223" Type="http://schemas.openxmlformats.org/officeDocument/2006/relationships/slide" Target="slides/slide216.xml"/>
<Relationship Id="rId224" Type="http://schemas.openxmlformats.org/officeDocument/2006/relationships/slide" Target="slides/slide217.xml"/>
<Relationship Id="rId225" Type="http://schemas.openxmlformats.org/officeDocument/2006/relationships/slide" Target="slides/slide218.xml"/>
<Relationship Id="rId226" Type="http://schemas.openxmlformats.org/officeDocument/2006/relationships/slide" Target="slides/slide219.xml"/>
<Relationship Id="rId227" Type="http://schemas.openxmlformats.org/officeDocument/2006/relationships/slide" Target="slides/slide220.xml"/>
<Relationship Id="rId228" Type="http://schemas.openxmlformats.org/officeDocument/2006/relationships/slide" Target="slides/slide221.xml"/>
<Relationship Id="rId229" Type="http://schemas.openxmlformats.org/officeDocument/2006/relationships/slide" Target="slides/slide222.xml"/>
<Relationship Id="rId230" Type="http://schemas.openxmlformats.org/officeDocument/2006/relationships/slide" Target="slides/slide223.xml"/>
<Relationship Id="rId231" Type="http://schemas.openxmlformats.org/officeDocument/2006/relationships/slide" Target="slides/slide224.xml"/>
<Relationship Id="rId232" Type="http://schemas.openxmlformats.org/officeDocument/2006/relationships/slide" Target="slides/slide225.xml"/>
<Relationship Id="rId233" Type="http://schemas.openxmlformats.org/officeDocument/2006/relationships/slide" Target="slides/slide226.xml"/>
<Relationship Id="rId234" Type="http://schemas.openxmlformats.org/officeDocument/2006/relationships/slide" Target="slides/slide227.xml"/>
<Relationship Id="rId235" Type="http://schemas.openxmlformats.org/officeDocument/2006/relationships/slide" Target="slides/slide228.xml"/>
<Relationship Id="rId236" Type="http://schemas.openxmlformats.org/officeDocument/2006/relationships/slide" Target="slides/slide229.xml"/>
<Relationship Id="rId237" Type="http://schemas.openxmlformats.org/officeDocument/2006/relationships/slide" Target="slides/slide230.xml"/>
<Relationship Id="rId238" Type="http://schemas.openxmlformats.org/officeDocument/2006/relationships/slide" Target="slides/slide231.xml"/>
<Relationship Id="rId239" Type="http://schemas.openxmlformats.org/officeDocument/2006/relationships/slide" Target="slides/slide232.xml"/>
<Relationship Id="rId240" Type="http://schemas.openxmlformats.org/officeDocument/2006/relationships/slide" Target="slides/slide233.xml"/>
<Relationship Id="rId241" Type="http://schemas.openxmlformats.org/officeDocument/2006/relationships/slide" Target="slides/slide234.xml"/>
<Relationship Id="rId242" Type="http://schemas.openxmlformats.org/officeDocument/2006/relationships/slide" Target="slides/slide235.xml"/>
<Relationship Id="rId243" Type="http://schemas.openxmlformats.org/officeDocument/2006/relationships/slide" Target="slides/slide236.xml"/>
<Relationship Id="rId244" Type="http://schemas.openxmlformats.org/officeDocument/2006/relationships/slide" Target="slides/slide237.xml"/>
<Relationship Id="rId245" Type="http://schemas.openxmlformats.org/officeDocument/2006/relationships/slide" Target="slides/slide238.xml"/>
<Relationship Id="rId246" Type="http://schemas.openxmlformats.org/officeDocument/2006/relationships/slide" Target="slides/slide239.xml"/>
<Relationship Id="rId247" Type="http://schemas.openxmlformats.org/officeDocument/2006/relationships/slide" Target="slides/slide240.xml"/>
<Relationship Id="rId248" Type="http://schemas.openxmlformats.org/officeDocument/2006/relationships/slide" Target="slides/slide241.xml"/>
<Relationship Id="rId249" Type="http://schemas.openxmlformats.org/officeDocument/2006/relationships/slide" Target="slides/slide242.xml"/>
<Relationship Id="rId250" Type="http://schemas.openxmlformats.org/officeDocument/2006/relationships/slide" Target="slides/slide243.xml"/>
<Relationship Id="rId251" Type="http://schemas.openxmlformats.org/officeDocument/2006/relationships/slide" Target="slides/slide244.xml"/>
<Relationship Id="rId252" Type="http://schemas.openxmlformats.org/officeDocument/2006/relationships/slide" Target="slides/slide245.xml"/>
<Relationship Id="rId253" Type="http://schemas.openxmlformats.org/officeDocument/2006/relationships/slide" Target="slides/slide246.xml"/>
<Relationship Id="rId254" Type="http://schemas.openxmlformats.org/officeDocument/2006/relationships/slide" Target="slides/slide247.xml"/>
<Relationship Id="rId255" Type="http://schemas.openxmlformats.org/officeDocument/2006/relationships/slide" Target="slides/slide248.xml"/>
<Relationship Id="rId256" Type="http://schemas.openxmlformats.org/officeDocument/2006/relationships/slide" Target="slides/slide249.xml"/>
<Relationship Id="rId257" Type="http://schemas.openxmlformats.org/officeDocument/2006/relationships/slide" Target="slides/slide250.xml"/>
<Relationship Id="rId258" Type="http://schemas.openxmlformats.org/officeDocument/2006/relationships/slide" Target="slides/slide251.xml"/>
<Relationship Id="rId259" Type="http://schemas.openxmlformats.org/officeDocument/2006/relationships/slide" Target="slides/slide252.xml"/>
<Relationship Id="rId260" Type="http://schemas.openxmlformats.org/officeDocument/2006/relationships/slide" Target="slides/slide253.xml"/>
<Relationship Id="rId261" Type="http://schemas.openxmlformats.org/officeDocument/2006/relationships/slide" Target="slides/slide254.xml"/>
<Relationship Id="rId262" Type="http://schemas.openxmlformats.org/officeDocument/2006/relationships/slide" Target="slides/slide255.xml"/>
<Relationship Id="rId263" Type="http://schemas.openxmlformats.org/officeDocument/2006/relationships/slide" Target="slides/slide256.xml"/>
<Relationship Id="rId264" Type="http://schemas.openxmlformats.org/officeDocument/2006/relationships/slide" Target="slides/slide257.xml"/>
<Relationship Id="rId265" Type="http://schemas.openxmlformats.org/officeDocument/2006/relationships/slide" Target="slides/slide258.xml"/>
<Relationship Id="rId266" Type="http://schemas.openxmlformats.org/officeDocument/2006/relationships/slide" Target="slides/slide259.xml"/>
<Relationship Id="rId267" Type="http://schemas.openxmlformats.org/officeDocument/2006/relationships/slide" Target="slides/slide260.xml"/>
<Relationship Id="rId268" Type="http://schemas.openxmlformats.org/officeDocument/2006/relationships/slide" Target="slides/slide261.xml"/>
<Relationship Id="rId269" Type="http://schemas.openxmlformats.org/officeDocument/2006/relationships/slide" Target="slides/slide262.xml"/>
<Relationship Id="rId270" Type="http://schemas.openxmlformats.org/officeDocument/2006/relationships/slide" Target="slides/slide263.xml"/>
<Relationship Id="rId271" Type="http://schemas.openxmlformats.org/officeDocument/2006/relationships/slide" Target="slides/slide264.xml"/>
<Relationship Id="rId272" Type="http://schemas.openxmlformats.org/officeDocument/2006/relationships/slide" Target="slides/slide265.xml"/>
<Relationship Id="rId273" Type="http://schemas.openxmlformats.org/officeDocument/2006/relationships/slide" Target="slides/slide266.xml"/>
<Relationship Id="rId274" Type="http://schemas.openxmlformats.org/officeDocument/2006/relationships/slide" Target="slides/slide267.xml"/>
<Relationship Id="rId275" Type="http://schemas.openxmlformats.org/officeDocument/2006/relationships/slide" Target="slides/slide268.xml"/>
<Relationship Id="rId276" Type="http://schemas.openxmlformats.org/officeDocument/2006/relationships/slide" Target="slides/slide269.xml"/>
<Relationship Id="rId277" Type="http://schemas.openxmlformats.org/officeDocument/2006/relationships/slide" Target="slides/slide270.xml"/>
<Relationship Id="rId278" Type="http://schemas.openxmlformats.org/officeDocument/2006/relationships/slide" Target="slides/slide271.xml"/>
<Relationship Id="rId279" Type="http://schemas.openxmlformats.org/officeDocument/2006/relationships/slide" Target="slides/slide272.xml"/>
<Relationship Id="rId280" Type="http://schemas.openxmlformats.org/officeDocument/2006/relationships/slide" Target="slides/slide273.xml"/>
<Relationship Id="rId281" Type="http://schemas.openxmlformats.org/officeDocument/2006/relationships/slide" Target="slides/slide274.xml"/>
<Relationship Id="rId282" Type="http://schemas.openxmlformats.org/officeDocument/2006/relationships/slide" Target="slides/slide275.xml"/>
<Relationship Id="rId283" Type="http://schemas.openxmlformats.org/officeDocument/2006/relationships/slide" Target="slides/slide276.xml"/>
<Relationship Id="rId284" Type="http://schemas.openxmlformats.org/officeDocument/2006/relationships/slide" Target="slides/slide277.xml"/>
<Relationship Id="rId285" Type="http://schemas.openxmlformats.org/officeDocument/2006/relationships/slide" Target="slides/slide278.xml"/>
<Relationship Id="rId286" Type="http://schemas.openxmlformats.org/officeDocument/2006/relationships/slide" Target="slides/slide279.xml"/>
<Relationship Id="rId287" Type="http://schemas.openxmlformats.org/officeDocument/2006/relationships/slide" Target="slides/slide280.xml"/>
<Relationship Id="rId288" Type="http://schemas.openxmlformats.org/officeDocument/2006/relationships/slide" Target="slides/slide281.xml"/>
<Relationship Id="rId289" Type="http://schemas.openxmlformats.org/officeDocument/2006/relationships/slide" Target="slides/slide282.xml"/>
<Relationship Id="rId290" Type="http://schemas.openxmlformats.org/officeDocument/2006/relationships/slide" Target="slides/slide283.xml"/>
<Relationship Id="rId291" Type="http://schemas.openxmlformats.org/officeDocument/2006/relationships/slide" Target="slides/slide284.xml"/>
<Relationship Id="rId292" Type="http://schemas.openxmlformats.org/officeDocument/2006/relationships/slide" Target="slides/slide285.xml"/>
<Relationship Id="rId293" Type="http://schemas.openxmlformats.org/officeDocument/2006/relationships/slide" Target="slides/slide286.xml"/>
<Relationship Id="rId294" Type="http://schemas.openxmlformats.org/officeDocument/2006/relationships/slide" Target="slides/slide287.xml"/>
<Relationship Id="rId295" Type="http://schemas.openxmlformats.org/officeDocument/2006/relationships/slide" Target="slides/slide288.xml"/>
<Relationship Id="rId296" Type="http://schemas.openxmlformats.org/officeDocument/2006/relationships/slide" Target="slides/slide289.xml"/>
<Relationship Id="rId297" Type="http://schemas.openxmlformats.org/officeDocument/2006/relationships/slide" Target="slides/slide290.xml"/>
<Relationship Id="rId298" Type="http://schemas.openxmlformats.org/officeDocument/2006/relationships/slide" Target="slides/slide291.xml"/>
<Relationship Id="rId299" Type="http://schemas.openxmlformats.org/officeDocument/2006/relationships/slide" Target="slides/slide292.xml"/>
<Relationship Id="rId300" Type="http://schemas.openxmlformats.org/officeDocument/2006/relationships/slide" Target="slides/slide293.xml"/>
<Relationship Id="rId301" Type="http://schemas.openxmlformats.org/officeDocument/2006/relationships/slide" Target="slides/slide294.xml"/>
<Relationship Id="rId302" Type="http://schemas.openxmlformats.org/officeDocument/2006/relationships/slide" Target="slides/slide295.xml"/>
<Relationship Id="rId303" Type="http://schemas.openxmlformats.org/officeDocument/2006/relationships/slide" Target="slides/slide296.xml"/>
<Relationship Id="rId304" Type="http://schemas.openxmlformats.org/officeDocument/2006/relationships/slide" Target="slides/slide297.xml"/>
<Relationship Id="rId305" Type="http://schemas.openxmlformats.org/officeDocument/2006/relationships/slide" Target="slides/slide298.xml"/>
<Relationship Id="rId306" Type="http://schemas.openxmlformats.org/officeDocument/2006/relationships/slide" Target="slides/slide299.xml"/>
<Relationship Id="rId307" Type="http://schemas.openxmlformats.org/officeDocument/2006/relationships/slide" Target="slides/slide300.xml"/>
<Relationship Id="rId308" Type="http://schemas.openxmlformats.org/officeDocument/2006/relationships/slide" Target="slides/slide301.xml"/>
<Relationship Id="rId309" Type="http://schemas.openxmlformats.org/officeDocument/2006/relationships/slide" Target="slides/slide302.xml"/>
<Relationship Id="rId310" Type="http://schemas.openxmlformats.org/officeDocument/2006/relationships/slide" Target="slides/slide303.xml"/>
<Relationship Id="rId311" Type="http://schemas.openxmlformats.org/officeDocument/2006/relationships/slide" Target="slides/slide304.xml"/>
<Relationship Id="rId312" Type="http://schemas.openxmlformats.org/officeDocument/2006/relationships/slide" Target="slides/slide305.xml"/>
<Relationship Id="rId313" Type="http://schemas.openxmlformats.org/officeDocument/2006/relationships/slide" Target="slides/slide306.xml"/>
<Relationship Id="rId314" Type="http://schemas.openxmlformats.org/officeDocument/2006/relationships/slide" Target="slides/slide307.xml"/>
<Relationship Id="rId315" Type="http://schemas.openxmlformats.org/officeDocument/2006/relationships/slide" Target="slides/slide308.xml"/>
<Relationship Id="rId316" Type="http://schemas.openxmlformats.org/officeDocument/2006/relationships/slide" Target="slides/slide309.xml"/>
<Relationship Id="rId317" Type="http://schemas.openxmlformats.org/officeDocument/2006/relationships/slide" Target="slides/slide310.xml"/>
<Relationship Id="rId318" Type="http://schemas.openxmlformats.org/officeDocument/2006/relationships/slide" Target="slides/slide311.xml"/>
<Relationship Id="rId319" Type="http://schemas.openxmlformats.org/officeDocument/2006/relationships/slide" Target="slides/slide312.xml"/>
<Relationship Id="rId320" Type="http://schemas.openxmlformats.org/officeDocument/2006/relationships/slide" Target="slides/slide313.xml"/>
<Relationship Id="rId321" Type="http://schemas.openxmlformats.org/officeDocument/2006/relationships/slide" Target="slides/slide314.xml"/>
<Relationship Id="rId322" Type="http://schemas.openxmlformats.org/officeDocument/2006/relationships/slide" Target="slides/slide315.xml"/>
<Relationship Id="rId323" Type="http://schemas.openxmlformats.org/officeDocument/2006/relationships/slide" Target="slides/slide316.xml"/>
<Relationship Id="rId324" Type="http://schemas.openxmlformats.org/officeDocument/2006/relationships/slide" Target="slides/slide317.xml"/>
<Relationship Id="rId325" Type="http://schemas.openxmlformats.org/officeDocument/2006/relationships/slide" Target="slides/slide318.xml"/>
<Relationship Id="rId326" Type="http://schemas.openxmlformats.org/officeDocument/2006/relationships/slide" Target="slides/slide319.xml"/>
<Relationship Id="rId327" Type="http://schemas.openxmlformats.org/officeDocument/2006/relationships/slide" Target="slides/slide320.xml"/>
<Relationship Id="rId328" Type="http://schemas.openxmlformats.org/officeDocument/2006/relationships/slide" Target="slides/slide321.xml"/>
<Relationship Id="rId329" Type="http://schemas.openxmlformats.org/officeDocument/2006/relationships/slide" Target="slides/slide322.xml"/>
<Relationship Id="rId330" Type="http://schemas.openxmlformats.org/officeDocument/2006/relationships/slide" Target="slides/slide323.xml"/>
<Relationship Id="rId331" Type="http://schemas.openxmlformats.org/officeDocument/2006/relationships/slide" Target="slides/slide324.xml"/>
<Relationship Id="rId332" Type="http://schemas.openxmlformats.org/officeDocument/2006/relationships/slide" Target="slides/slide325.xml"/>
<Relationship Id="rId333" Type="http://schemas.openxmlformats.org/officeDocument/2006/relationships/slide" Target="slides/slide326.xml"/>
<Relationship Id="rId334" Type="http://schemas.openxmlformats.org/officeDocument/2006/relationships/slide" Target="slides/slide327.xml"/>
<Relationship Id="rId335" Type="http://schemas.openxmlformats.org/officeDocument/2006/relationships/slide" Target="slides/slide328.xml"/>
<Relationship Id="rId336" Type="http://schemas.openxmlformats.org/officeDocument/2006/relationships/slide" Target="slides/slide329.xml"/>
<Relationship Id="rId337" Type="http://schemas.openxmlformats.org/officeDocument/2006/relationships/slide" Target="slides/slide330.xml"/>
<Relationship Id="rId338" Type="http://schemas.openxmlformats.org/officeDocument/2006/relationships/slide" Target="slides/slide331.xml"/>
<Relationship Id="rId339" Type="http://schemas.openxmlformats.org/officeDocument/2006/relationships/slide" Target="slides/slide332.xml"/>
<Relationship Id="rId340" Type="http://schemas.openxmlformats.org/officeDocument/2006/relationships/slide" Target="slides/slide333.xml"/>
<Relationship Id="rId341" Type="http://schemas.openxmlformats.org/officeDocument/2006/relationships/slide" Target="slides/slide334.xml"/>
<Relationship Id="rId342" Type="http://schemas.openxmlformats.org/officeDocument/2006/relationships/slide" Target="slides/slide335.xml"/>
<Relationship Id="rId343" Type="http://schemas.openxmlformats.org/officeDocument/2006/relationships/slide" Target="slides/slide336.xml"/>
<Relationship Id="rId344" Type="http://schemas.openxmlformats.org/officeDocument/2006/relationships/slide" Target="slides/slide337.xml"/>
<Relationship Id="rId345" Type="http://schemas.openxmlformats.org/officeDocument/2006/relationships/slide" Target="slides/slide338.xml"/>
<Relationship Id="rId346" Type="http://schemas.openxmlformats.org/officeDocument/2006/relationships/slide" Target="slides/slide339.xml"/>
<Relationship Id="rId347" Type="http://schemas.openxmlformats.org/officeDocument/2006/relationships/slide" Target="slides/slide340.xml"/>
<Relationship Id="rId348" Type="http://schemas.openxmlformats.org/officeDocument/2006/relationships/slide" Target="slides/slide341.xml"/>
<Relationship Id="rId349" Type="http://schemas.openxmlformats.org/officeDocument/2006/relationships/slide" Target="slides/slide342.xml"/>
<Relationship Id="rId350" Type="http://schemas.openxmlformats.org/officeDocument/2006/relationships/slide" Target="slides/slide343.xml"/>
<Relationship Id="rId351" Type="http://schemas.openxmlformats.org/officeDocument/2006/relationships/slide" Target="slides/slide344.xml"/>
<Relationship Id="rId352" Type="http://schemas.openxmlformats.org/officeDocument/2006/relationships/slide" Target="slides/slide345.xml"/>
<Relationship Id="rId353" Type="http://schemas.openxmlformats.org/officeDocument/2006/relationships/slide" Target="slides/slide346.xml"/>
<Relationship Id="rId354" Type="http://schemas.openxmlformats.org/officeDocument/2006/relationships/slide" Target="slides/slide347.xml"/>
<Relationship Id="rId355" Type="http://schemas.openxmlformats.org/officeDocument/2006/relationships/slide" Target="slides/slide348.xml"/>
<Relationship Id="rId356" Type="http://schemas.openxmlformats.org/officeDocument/2006/relationships/slide" Target="slides/slide349.xml"/>
<Relationship Id="rId357" Type="http://schemas.openxmlformats.org/officeDocument/2006/relationships/slide" Target="slides/slide350.xml"/>
<Relationship Id="rId358" Type="http://schemas.openxmlformats.org/officeDocument/2006/relationships/slide" Target="slides/slide351.xml"/>
<Relationship Id="rId359" Type="http://schemas.openxmlformats.org/officeDocument/2006/relationships/slide" Target="slides/slide352.xml"/>
<Relationship Id="rId360" Type="http://schemas.openxmlformats.org/officeDocument/2006/relationships/slide" Target="slides/slide353.xml"/>
<Relationship Id="rId361" Type="http://schemas.openxmlformats.org/officeDocument/2006/relationships/slide" Target="slides/slide354.xml"/>
<Relationship Id="rId362" Type="http://schemas.openxmlformats.org/officeDocument/2006/relationships/slide" Target="slides/slide355.xml"/>
<Relationship Id="rId363" Type="http://schemas.openxmlformats.org/officeDocument/2006/relationships/slide" Target="slides/slide356.xml"/>
<Relationship Id="rId364" Type="http://schemas.openxmlformats.org/officeDocument/2006/relationships/slide" Target="slides/slide357.xml"/>
<Relationship Id="rId365" Type="http://schemas.openxmlformats.org/officeDocument/2006/relationships/slide" Target="slides/slide358.xml"/>
<Relationship Id="rId366" Type="http://schemas.openxmlformats.org/officeDocument/2006/relationships/slide" Target="slides/slide359.xml"/>
<Relationship Id="rId367" Type="http://schemas.openxmlformats.org/officeDocument/2006/relationships/slide" Target="slides/slide360.xml"/>
<Relationship Id="rId368" Type="http://schemas.openxmlformats.org/officeDocument/2006/relationships/slide" Target="slides/slide361.xml"/>
<Relationship Id="rId369" Type="http://schemas.openxmlformats.org/officeDocument/2006/relationships/slide" Target="slides/slide362.xml"/>
<Relationship Id="rId370" Type="http://schemas.openxmlformats.org/officeDocument/2006/relationships/slide" Target="slides/slide363.xml"/>
<Relationship Id="rId371" Type="http://schemas.openxmlformats.org/officeDocument/2006/relationships/slide" Target="slides/slide364.xml"/>
<Relationship Id="rId372" Type="http://schemas.openxmlformats.org/officeDocument/2006/relationships/slide" Target="slides/slide365.xml"/>
<Relationship Id="rId373" Type="http://schemas.openxmlformats.org/officeDocument/2006/relationships/slide" Target="slides/slide366.xml"/>
<Relationship Id="rId374" Type="http://schemas.openxmlformats.org/officeDocument/2006/relationships/slide" Target="slides/slide367.xml"/>
<Relationship Id="rId375" Type="http://schemas.openxmlformats.org/officeDocument/2006/relationships/slide" Target="slides/slide368.xml"/>
<Relationship Id="rId376" Type="http://schemas.openxmlformats.org/officeDocument/2006/relationships/slide" Target="slides/slide369.xml"/>
<Relationship Id="rId377" Type="http://schemas.openxmlformats.org/officeDocument/2006/relationships/slide" Target="slides/slide370.xml"/>
<Relationship Id="rId378" Type="http://schemas.openxmlformats.org/officeDocument/2006/relationships/slide" Target="slides/slide371.xml"/>
<Relationship Id="rId379" Type="http://schemas.openxmlformats.org/officeDocument/2006/relationships/slide" Target="slides/slide372.xml"/>
<Relationship Id="rId380" Type="http://schemas.openxmlformats.org/officeDocument/2006/relationships/slide" Target="slides/slide373.xml"/>
<Relationship Id="rId381" Type="http://schemas.openxmlformats.org/officeDocument/2006/relationships/slide" Target="slides/slide374.xml"/>
<Relationship Id="rId382" Type="http://schemas.openxmlformats.org/officeDocument/2006/relationships/slide" Target="slides/slide375.xml"/>
<Relationship Id="rId383" Type="http://schemas.openxmlformats.org/officeDocument/2006/relationships/slide" Target="slides/slide376.xml"/>
<Relationship Id="rId384" Type="http://schemas.openxmlformats.org/officeDocument/2006/relationships/slide" Target="slides/slide377.xml"/>
<Relationship Id="rId385" Type="http://schemas.openxmlformats.org/officeDocument/2006/relationships/slide" Target="slides/slide378.xml"/>
<Relationship Id="rId386" Type="http://schemas.openxmlformats.org/officeDocument/2006/relationships/slide" Target="slides/slide379.xml"/>
<Relationship Id="rId387" Type="http://schemas.openxmlformats.org/officeDocument/2006/relationships/slide" Target="slides/slide380.xml"/>
<Relationship Id="rId388" Type="http://schemas.openxmlformats.org/officeDocument/2006/relationships/slide" Target="slides/slide381.xml"/>
<Relationship Id="rId389" Type="http://schemas.openxmlformats.org/officeDocument/2006/relationships/slide" Target="slides/slide382.xml"/>
<Relationship Id="rId390" Type="http://schemas.openxmlformats.org/officeDocument/2006/relationships/slide" Target="slides/slide383.xml"/>
<Relationship Id="rId391" Type="http://schemas.openxmlformats.org/officeDocument/2006/relationships/slide" Target="slides/slide384.xml"/>
<Relationship Id="rId392" Type="http://schemas.openxmlformats.org/officeDocument/2006/relationships/slide" Target="slides/slide385.xml"/>
<Relationship Id="rId393" Type="http://schemas.openxmlformats.org/officeDocument/2006/relationships/slide" Target="slides/slide386.xml"/>
<Relationship Id="rId394" Type="http://schemas.openxmlformats.org/officeDocument/2006/relationships/slide" Target="slides/slide387.xml"/>
<Relationship Id="rId395" Type="http://schemas.openxmlformats.org/officeDocument/2006/relationships/slide" Target="slides/slide388.xml"/>
<Relationship Id="rId396" Type="http://schemas.openxmlformats.org/officeDocument/2006/relationships/slide" Target="slides/slide389.xml"/>
<Relationship Id="rId397" Type="http://schemas.openxmlformats.org/officeDocument/2006/relationships/slide" Target="slides/slide390.xml"/>
<Relationship Id="rId398" Type="http://schemas.openxmlformats.org/officeDocument/2006/relationships/slide" Target="slides/slide391.xml"/>
<Relationship Id="rId399" Type="http://schemas.openxmlformats.org/officeDocument/2006/relationships/slide" Target="slides/slide392.xml"/>
<Relationship Id="rId400" Type="http://schemas.openxmlformats.org/officeDocument/2006/relationships/slide" Target="slides/slide393.xml"/>
<Relationship Id="rId401" Type="http://schemas.openxmlformats.org/officeDocument/2006/relationships/slide" Target="slides/slide394.xml"/>
<Relationship Id="rId402" Type="http://schemas.openxmlformats.org/officeDocument/2006/relationships/slide" Target="slides/slide395.xml"/>
<Relationship Id="rId403" Type="http://schemas.openxmlformats.org/officeDocument/2006/relationships/slide" Target="slides/slide396.xml"/>
<Relationship Id="rId404" Type="http://schemas.openxmlformats.org/officeDocument/2006/relationships/slide" Target="slides/slide397.xml"/>
<Relationship Id="rId405" Type="http://schemas.openxmlformats.org/officeDocument/2006/relationships/slide" Target="slides/slide398.xml"/>
<Relationship Id="rId406" Type="http://schemas.openxmlformats.org/officeDocument/2006/relationships/slide" Target="slides/slide399.xml"/>
<Relationship Id="rId407" Type="http://schemas.openxmlformats.org/officeDocument/2006/relationships/slide" Target="slides/slide400.xml"/>
<Relationship Id="rId408" Type="http://schemas.openxmlformats.org/officeDocument/2006/relationships/slide" Target="slides/slide401.xml"/>
<Relationship Id="rId409" Type="http://schemas.openxmlformats.org/officeDocument/2006/relationships/slide" Target="slides/slide402.xml"/>
<Relationship Id="rId410" Type="http://schemas.openxmlformats.org/officeDocument/2006/relationships/slide" Target="slides/slide403.xml"/>
<Relationship Id="rId411" Type="http://schemas.openxmlformats.org/officeDocument/2006/relationships/slide" Target="slides/slide404.xml"/>
<Relationship Id="rId412" Type="http://schemas.openxmlformats.org/officeDocument/2006/relationships/slide" Target="slides/slide405.xml"/>
<Relationship Id="rId413" Type="http://schemas.openxmlformats.org/officeDocument/2006/relationships/slide" Target="slides/slide406.xml"/>
<Relationship Id="rId414" Type="http://schemas.openxmlformats.org/officeDocument/2006/relationships/slide" Target="slides/slide407.xml"/>
<Relationship Id="rId415" Type="http://schemas.openxmlformats.org/officeDocument/2006/relationships/slide" Target="slides/slide408.xml"/>
<Relationship Id="rId416" Type="http://schemas.openxmlformats.org/officeDocument/2006/relationships/slide" Target="slides/slide409.xml"/>
<Relationship Id="rId417" Type="http://schemas.openxmlformats.org/officeDocument/2006/relationships/slide" Target="slides/slide410.xml"/>
<Relationship Id="rId418" Type="http://schemas.openxmlformats.org/officeDocument/2006/relationships/slide" Target="slides/slide411.xml"/>
<Relationship Id="rId419" Type="http://schemas.openxmlformats.org/officeDocument/2006/relationships/slide" Target="slides/slide412.xml"/>
<Relationship Id="rId420" Type="http://schemas.openxmlformats.org/officeDocument/2006/relationships/slide" Target="slides/slide413.xml"/>
<Relationship Id="rId421" Type="http://schemas.openxmlformats.org/officeDocument/2006/relationships/slide" Target="slides/slide414.xml"/>
<Relationship Id="rId422" Type="http://schemas.openxmlformats.org/officeDocument/2006/relationships/slide" Target="slides/slide415.xml"/>
<Relationship Id="rId423" Type="http://schemas.openxmlformats.org/officeDocument/2006/relationships/slide" Target="slides/slide416.xml"/>
<Relationship Id="rId424" Type="http://schemas.openxmlformats.org/officeDocument/2006/relationships/slide" Target="slides/slide417.xml"/>
<Relationship Id="rId425" Type="http://schemas.openxmlformats.org/officeDocument/2006/relationships/slide" Target="slides/slide418.xml"/>
<Relationship Id="rId426" Type="http://schemas.openxmlformats.org/officeDocument/2006/relationships/slide" Target="slides/slide419.xml"/>
<Relationship Id="rId427" Type="http://schemas.openxmlformats.org/officeDocument/2006/relationships/slide" Target="slides/slide420.xml"/>
<Relationship Id="rId428" Type="http://schemas.openxmlformats.org/officeDocument/2006/relationships/slide" Target="slides/slide421.xml"/>
<Relationship Id="rId429" Type="http://schemas.openxmlformats.org/officeDocument/2006/relationships/slide" Target="slides/slide422.xml"/>
<Relationship Id="rId430" Type="http://schemas.openxmlformats.org/officeDocument/2006/relationships/slide" Target="slides/slide423.xml"/>
<Relationship Id="rId431" Type="http://schemas.openxmlformats.org/officeDocument/2006/relationships/slide" Target="slides/slide424.xml"/>
<Relationship Id="rId432" Type="http://schemas.openxmlformats.org/officeDocument/2006/relationships/slide" Target="slides/slide425.xml"/>
<Relationship Id="rId433" Type="http://schemas.openxmlformats.org/officeDocument/2006/relationships/slide" Target="slides/slide426.xml"/>
<Relationship Id="rId434" Type="http://schemas.openxmlformats.org/officeDocument/2006/relationships/slide" Target="slides/slide427.xml"/>
<Relationship Id="rId435" Type="http://schemas.openxmlformats.org/officeDocument/2006/relationships/slide" Target="slides/slide428.xml"/>
<Relationship Id="rId436" Type="http://schemas.openxmlformats.org/officeDocument/2006/relationships/slide" Target="slides/slide429.xml"/>
<Relationship Id="rId437" Type="http://schemas.openxmlformats.org/officeDocument/2006/relationships/slide" Target="slides/slide430.xml"/>
<Relationship Id="rId438" Type="http://schemas.openxmlformats.org/officeDocument/2006/relationships/slide" Target="slides/slide431.xml"/>
<Relationship Id="rId439" Type="http://schemas.openxmlformats.org/officeDocument/2006/relationships/slide" Target="slides/slide432.xml"/>
<Relationship Id="rId440" Type="http://schemas.openxmlformats.org/officeDocument/2006/relationships/slide" Target="slides/slide433.xml"/>
<Relationship Id="rId441" Type="http://schemas.openxmlformats.org/officeDocument/2006/relationships/slide" Target="slides/slide434.xml"/>
</Relationships>
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FAF811C-530C-49A5-822F-881B38CD0B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97DC83-5F53-4F35-84B6-3025557A050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320C98-04B9-4E28-81EE-E8DDEF2F8693}" type="datetimeFigureOut">
              <a:rPr lang="en-SE" smtClean="0"/>
              <a:t>2021-02-15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94F45A-E1A9-4A5D-8B21-9DA61F5686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A1AFE-6E8A-4C9E-ABD2-AB533CA77AB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7E9719-3CD2-4633-BC40-A8D03B0500F8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209476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E52C01-3C3C-4D9C-ABB0-0BC46DEFBF8E}" type="datetimeFigureOut">
              <a:rPr lang="en-SE" smtClean="0"/>
              <a:t>2021-02-15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F0E1D1-376C-4C5E-9193-4C9594C5D888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481323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D91D-07BB-402B-AEFD-C81479DAF7BC}" type="datetimeFigureOut">
              <a:rPr lang="en-SE" smtClean="0"/>
              <a:t>2021-02-15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21E54-25CC-4C91-AFCF-235EFE2EE9A1}" type="slidenum">
              <a:rPr lang="en-SE" smtClean="0"/>
              <a:t>‹#›</a:t>
            </a:fld>
            <a:endParaRPr lang="en-S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581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D91D-07BB-402B-AEFD-C81479DAF7BC}" type="datetimeFigureOut">
              <a:rPr lang="en-SE" smtClean="0"/>
              <a:t>2021-02-15</a:t>
            </a:fld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21E54-25CC-4C91-AFCF-235EFE2EE9A1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745391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 userDrawn="1"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299C9AD-073E-4E96-9220-DFE1EA11F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8300" y="152129"/>
            <a:ext cx="8488170" cy="6062979"/>
          </a:xfrm>
        </p:spPr>
        <p:txBody>
          <a:bodyPr/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26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CE7D91D-07BB-402B-AEFD-C81479DAF7BC}" type="datetimeFigureOut">
              <a:rPr lang="en-SE" smtClean="0"/>
              <a:t>2021-02-15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8321E54-25CC-4C91-AFCF-235EFE2EE9A1}" type="slidenum">
              <a:rPr lang="en-SE" smtClean="0"/>
              <a:t>‹#›</a:t>
            </a:fld>
            <a:endParaRPr lang="en-S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131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7" r:id="rId3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e237f70.png"/>
</Relationships>

</file>

<file path=ppt/slides/_rels/slide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a5a78b9.png"/>
</Relationships>

</file>

<file path=ppt/slides/_rels/slide10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c34c27.png"/>
</Relationships>

</file>

<file path=ppt/slides/_rels/slide10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2cc5fa.png"/>
</Relationships>

</file>

<file path=ppt/slides/_rels/slide10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1917c47.png"/>
</Relationships>

</file>

<file path=ppt/slides/_rels/slide10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e8821ba.png"/>
</Relationships>

</file>

<file path=ppt/slides/_rels/slide10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4674c5.png"/>
</Relationships>

</file>

<file path=ppt/slides/_rels/slide10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5807eb8.png"/>
</Relationships>

</file>

<file path=ppt/slides/_rels/slide10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8b116f7.png"/>
</Relationships>

</file>

<file path=ppt/slides/_rels/slide10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52673bb.png"/>
</Relationships>

</file>

<file path=ppt/slides/_rels/slide10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15c4d8e.png"/>
</Relationships>

</file>

<file path=ppt/slides/_rels/slide10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33416b7.png"/>
</Relationships>

</file>

<file path=ppt/slides/_rels/slide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1dc1ec5.png"/>
</Relationships>

</file>

<file path=ppt/slides/_rels/slide1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8b0f75.png"/>
</Relationships>

</file>

<file path=ppt/slides/_rels/slide1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a473e70.png"/>
</Relationships>

</file>

<file path=ppt/slides/_rels/slide1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5857df0.png"/>
</Relationships>

</file>

<file path=ppt/slides/_rels/slide1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ba26e60.png"/>
</Relationships>

</file>

<file path=ppt/slides/_rels/slide1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621220.png"/>
</Relationships>

</file>

<file path=ppt/slides/_rels/slide1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b3e208c.png"/>
</Relationships>

</file>

<file path=ppt/slides/_rels/slide11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95e7c7d.png"/>
</Relationships>

</file>

<file path=ppt/slides/_rels/slide11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19f1410.png"/>
</Relationships>

</file>

<file path=ppt/slides/_rels/slide11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9e914e7.png"/>
</Relationships>

</file>

<file path=ppt/slides/_rels/slide11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32b6080.png"/>
</Relationships>

</file>

<file path=ppt/slides/_rels/slide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caf498.png"/>
</Relationships>

</file>

<file path=ppt/slides/_rels/slide12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0ba4455.png"/>
</Relationships>

</file>

<file path=ppt/slides/_rels/slide12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f035d79.png"/>
</Relationships>

</file>

<file path=ppt/slides/_rels/slide12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b167954.png"/>
</Relationships>

</file>

<file path=ppt/slides/_rels/slide12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7f42f6.png"/>
</Relationships>

</file>

<file path=ppt/slides/_rels/slide12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db93ed0.png"/>
</Relationships>

</file>

<file path=ppt/slides/_rels/slide12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4dc123e.png"/>
</Relationships>

</file>

<file path=ppt/slides/_rels/slide12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1fd20db.png"/>
</Relationships>

</file>

<file path=ppt/slides/_rels/slide12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ecb288d.png"/>
</Relationships>

</file>

<file path=ppt/slides/_rels/slide12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30e3d70.png"/>
</Relationships>

</file>

<file path=ppt/slides/_rels/slide12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3d423ca.png"/>
</Relationships>

</file>

<file path=ppt/slides/_rels/slide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0c96393.png"/>
</Relationships>

</file>

<file path=ppt/slides/_rels/slide13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097f65.png"/>
</Relationships>

</file>

<file path=ppt/slides/_rels/slide13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dcf4ed7.png"/>
</Relationships>

</file>

<file path=ppt/slides/_rels/slide13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16f2006.png"/>
</Relationships>

</file>

<file path=ppt/slides/_rels/slide13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8e06e71.png"/>
</Relationships>

</file>

<file path=ppt/slides/_rels/slide13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c1e7818.png"/>
</Relationships>

</file>

<file path=ppt/slides/_rels/slide13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6bf5091.png"/>
</Relationships>

</file>

<file path=ppt/slides/_rels/slide13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c5c7324.png"/>
</Relationships>

</file>

<file path=ppt/slides/_rels/slide13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a2b3fc9.png"/>
</Relationships>

</file>

<file path=ppt/slides/_rels/slide13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e31068.png"/>
</Relationships>

</file>

<file path=ppt/slides/_rels/slide13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d74121.png"/>
</Relationships>

</file>

<file path=ppt/slides/_rels/slide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2211e42.png"/>
</Relationships>

</file>

<file path=ppt/slides/_rels/slide14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21512c3.png"/>
</Relationships>

</file>

<file path=ppt/slides/_rels/slide14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0411e4b.png"/>
</Relationships>

</file>

<file path=ppt/slides/_rels/slide14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1724564.png"/>
</Relationships>

</file>

<file path=ppt/slides/_rels/slide14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e237f55.png"/>
</Relationships>

</file>

<file path=ppt/slides/_rels/slide14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2d61d35.png"/>
</Relationships>

</file>

<file path=ppt/slides/_rels/slide14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780e26.png"/>
</Relationships>

</file>

<file path=ppt/slides/_rels/slide14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de93f3a.png"/>
</Relationships>

</file>

<file path=ppt/slides/_rels/slide14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d881b5a.png"/>
</Relationships>

</file>

<file path=ppt/slides/_rels/slide14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355424e.png"/>
</Relationships>

</file>

<file path=ppt/slides/_rels/slide14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5bb4f63.png"/>
</Relationships>

</file>

<file path=ppt/slides/_rels/slide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4be5ae7.png"/>
</Relationships>

</file>

<file path=ppt/slides/_rels/slide15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8965f0c.png"/>
</Relationships>

</file>

<file path=ppt/slides/_rels/slide15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7166bfb.png"/>
</Relationships>

</file>

<file path=ppt/slides/_rels/slide15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67e3ace.png"/>
</Relationships>

</file>

<file path=ppt/slides/_rels/slide15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031513f.png"/>
</Relationships>

</file>

<file path=ppt/slides/_rels/slide15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acf22f8.png"/>
</Relationships>

</file>

<file path=ppt/slides/_rels/slide15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c922f1b.png"/>
</Relationships>

</file>

<file path=ppt/slides/_rels/slide15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a6e7412.png"/>
</Relationships>

</file>

<file path=ppt/slides/_rels/slide15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dae56c5.png"/>
</Relationships>

</file>

<file path=ppt/slides/_rels/slide15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5171c62.png"/>
</Relationships>

</file>

<file path=ppt/slides/_rels/slide15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83f5176.png"/>
</Relationships>

</file>

<file path=ppt/slides/_rels/slide1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3bb313c.png"/>
</Relationships>

</file>

<file path=ppt/slides/_rels/slide16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4ad3bfb.png"/>
</Relationships>

</file>

<file path=ppt/slides/_rels/slide16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0ff8ab.png"/>
</Relationships>

</file>

<file path=ppt/slides/_rels/slide16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16e6484.png"/>
</Relationships>

</file>

<file path=ppt/slides/_rels/slide16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bed3994.png"/>
</Relationships>

</file>

<file path=ppt/slides/_rels/slide16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9b0791f.png"/>
</Relationships>

</file>

<file path=ppt/slides/_rels/slide16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79b706f.png"/>
</Relationships>

</file>

<file path=ppt/slides/_rels/slide16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6f83b38.png"/>
</Relationships>

</file>

<file path=ppt/slides/_rels/slide16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244320d.png"/>
</Relationships>

</file>

<file path=ppt/slides/_rels/slide16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b8e3b2f.png"/>
</Relationships>

</file>

<file path=ppt/slides/_rels/slide16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89018b2.png"/>
</Relationships>

</file>

<file path=ppt/slides/_rels/slide1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afa4b3e.png"/>
</Relationships>

</file>

<file path=ppt/slides/_rels/slide17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ad23c05.png"/>
</Relationships>

</file>

<file path=ppt/slides/_rels/slide17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e524f04.png"/>
</Relationships>

</file>

<file path=ppt/slides/_rels/slide17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c022fa8.png"/>
</Relationships>

</file>

<file path=ppt/slides/_rels/slide17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fac4ed4.png"/>
</Relationships>

</file>

<file path=ppt/slides/_rels/slide17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a315569.png"/>
</Relationships>

</file>

<file path=ppt/slides/_rels/slide17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5536ade.png"/>
</Relationships>

</file>

<file path=ppt/slides/_rels/slide17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da146bd.png"/>
</Relationships>

</file>

<file path=ppt/slides/_rels/slide17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0ed41d1.png"/>
</Relationships>

</file>

<file path=ppt/slides/_rels/slide17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9bd6e65.png"/>
</Relationships>

</file>

<file path=ppt/slides/_rels/slide17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ec01643.png"/>
</Relationships>

</file>

<file path=ppt/slides/_rels/slide1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1dde4c.png"/>
</Relationships>

</file>

<file path=ppt/slides/_rels/slide18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05d1484.png"/>
</Relationships>

</file>

<file path=ppt/slides/_rels/slide18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02b7a5b.png"/>
</Relationships>

</file>

<file path=ppt/slides/_rels/slide18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62c664f.png"/>
</Relationships>

</file>

<file path=ppt/slides/_rels/slide18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69c1757.png"/>
</Relationships>

</file>

<file path=ppt/slides/_rels/slide18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53b3a60.png"/>
</Relationships>

</file>

<file path=ppt/slides/_rels/slide18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9046839.png"/>
</Relationships>

</file>

<file path=ppt/slides/_rels/slide18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2235ad3.png"/>
</Relationships>

</file>

<file path=ppt/slides/_rels/slide18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dfa543a.png"/>
</Relationships>

</file>

<file path=ppt/slides/_rels/slide18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55064af.png"/>
</Relationships>

</file>

<file path=ppt/slides/_rels/slide18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308df.png"/>
</Relationships>

</file>

<file path=ppt/slides/_rels/slide1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3102f12.png"/>
</Relationships>

</file>

<file path=ppt/slides/_rels/slide19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d49604b.png"/>
</Relationships>

</file>

<file path=ppt/slides/_rels/slide19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d344bd.png"/>
</Relationships>

</file>

<file path=ppt/slides/_rels/slide19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80228b5.png"/>
</Relationships>

</file>

<file path=ppt/slides/_rels/slide19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e252b4e.png"/>
</Relationships>

</file>

<file path=ppt/slides/_rels/slide19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0ac1841.png"/>
</Relationships>

</file>

<file path=ppt/slides/_rels/slide19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0064767.png"/>
</Relationships>

</file>

<file path=ppt/slides/_rels/slide19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47d4ec8.png"/>
</Relationships>

</file>

<file path=ppt/slides/_rels/slide19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356752e.png"/>
</Relationships>

</file>

<file path=ppt/slides/_rels/slide19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c595242.png"/>
</Relationships>

</file>

<file path=ppt/slides/_rels/slide19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2b075a8.png"/>
</Relationships>

</file>

<file path=ppt/slides/_rels/slide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ee5472e.png"/>
</Relationships>

</file>

<file path=ppt/slides/_rels/slide2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2e33f9.png"/>
</Relationships>

</file>

<file path=ppt/slides/_rels/slide20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a7354bd.png"/>
</Relationships>

</file>

<file path=ppt/slides/_rels/slide20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5874d2a.png"/>
</Relationships>

</file>

<file path=ppt/slides/_rels/slide20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23722e5.png"/>
</Relationships>

</file>

<file path=ppt/slides/_rels/slide20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9ae535c.png"/>
</Relationships>

</file>

<file path=ppt/slides/_rels/slide20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e193493.png"/>
</Relationships>

</file>

<file path=ppt/slides/_rels/slide20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ecc3e8c.png"/>
</Relationships>

</file>

<file path=ppt/slides/_rels/slide20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a251d1c.png"/>
</Relationships>

</file>

<file path=ppt/slides/_rels/slide20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707583.png"/>
</Relationships>

</file>

<file path=ppt/slides/_rels/slide20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5e3b5e.png"/>
</Relationships>

</file>

<file path=ppt/slides/_rels/slide20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c36a1a.png"/>
</Relationships>

</file>

<file path=ppt/slides/_rels/slide2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7cb6bbf.png"/>
</Relationships>

</file>

<file path=ppt/slides/_rels/slide2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b5419ba.png"/>
</Relationships>

</file>

<file path=ppt/slides/_rels/slide2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e017c3f.png"/>
</Relationships>

</file>

<file path=ppt/slides/_rels/slide2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46e7c77.png"/>
</Relationships>

</file>

<file path=ppt/slides/_rels/slide2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7463830.png"/>
</Relationships>

</file>

<file path=ppt/slides/_rels/slide2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6e63945.png"/>
</Relationships>

</file>

<file path=ppt/slides/_rels/slide2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5547c0e.png"/>
</Relationships>

</file>

<file path=ppt/slides/_rels/slide21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f672ce2.png"/>
</Relationships>

</file>

<file path=ppt/slides/_rels/slide21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0551e.png"/>
</Relationships>

</file>

<file path=ppt/slides/_rels/slide21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fc7bfe.png"/>
</Relationships>

</file>

<file path=ppt/slides/_rels/slide21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bd03249.png"/>
</Relationships>

</file>

<file path=ppt/slides/_rels/slide2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9314f31.png"/>
</Relationships>

</file>

<file path=ppt/slides/_rels/slide22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75a72ff.png"/>
</Relationships>

</file>

<file path=ppt/slides/_rels/slide22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44320c3.png"/>
</Relationships>

</file>

<file path=ppt/slides/_rels/slide22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bcbc2f.png"/>
</Relationships>

</file>

<file path=ppt/slides/_rels/slide22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c1f20dd.png"/>
</Relationships>

</file>

<file path=ppt/slides/_rels/slide22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4857674.png"/>
</Relationships>

</file>

<file path=ppt/slides/_rels/slide22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b20466b.png"/>
</Relationships>

</file>

<file path=ppt/slides/_rels/slide22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a0a56b4.png"/>
</Relationships>

</file>

<file path=ppt/slides/_rels/slide22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b336d49.png"/>
</Relationships>

</file>

<file path=ppt/slides/_rels/slide22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fcf3c5b.png"/>
</Relationships>

</file>

<file path=ppt/slides/_rels/slide22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46759e6.png"/>
</Relationships>

</file>

<file path=ppt/slides/_rels/slide2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51a6aaa.png"/>
</Relationships>

</file>

<file path=ppt/slides/_rels/slide23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a794dcc.png"/>
</Relationships>

</file>

<file path=ppt/slides/_rels/slide23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d9a1ed8.png"/>
</Relationships>

</file>

<file path=ppt/slides/_rels/slide23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5851ba8.png"/>
</Relationships>

</file>

<file path=ppt/slides/_rels/slide23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9e954ea.png"/>
</Relationships>

</file>

<file path=ppt/slides/_rels/slide23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2c91221.png"/>
</Relationships>

</file>

<file path=ppt/slides/_rels/slide23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b041820.png"/>
</Relationships>

</file>

<file path=ppt/slides/_rels/slide23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b5355dd.png"/>
</Relationships>

</file>

<file path=ppt/slides/_rels/slide23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ef977aa.png"/>
</Relationships>

</file>

<file path=ppt/slides/_rels/slide23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c847e16.png"/>
</Relationships>

</file>

<file path=ppt/slides/_rels/slide23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c1267bb.png"/>
</Relationships>

</file>

<file path=ppt/slides/_rels/slide2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88b5108.png"/>
</Relationships>

</file>

<file path=ppt/slides/_rels/slide24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5851ff2.png"/>
</Relationships>

</file>

<file path=ppt/slides/_rels/slide24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7d81bb8.png"/>
</Relationships>

</file>

<file path=ppt/slides/_rels/slide24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866f51.png"/>
</Relationships>

</file>

<file path=ppt/slides/_rels/slide24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e614c45.png"/>
</Relationships>

</file>

<file path=ppt/slides/_rels/slide24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780277f.png"/>
</Relationships>

</file>

<file path=ppt/slides/_rels/slide24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5642018.png"/>
</Relationships>

</file>

<file path=ppt/slides/_rels/slide24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f96a89.png"/>
</Relationships>

</file>

<file path=ppt/slides/_rels/slide24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ad6796.png"/>
</Relationships>

</file>

<file path=ppt/slides/_rels/slide24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b7b602b.png"/>
</Relationships>

</file>

<file path=ppt/slides/_rels/slide24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0fd2aa6.png"/>
</Relationships>

</file>

<file path=ppt/slides/_rels/slide2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0f0382b.png"/>
</Relationships>

</file>

<file path=ppt/slides/_rels/slide25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6756591.png"/>
</Relationships>

</file>

<file path=ppt/slides/_rels/slide25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a2c5d41.png"/>
</Relationships>

</file>

<file path=ppt/slides/_rels/slide25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d83255a.png"/>
</Relationships>

</file>

<file path=ppt/slides/_rels/slide25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4b73aa9.png"/>
</Relationships>

</file>

<file path=ppt/slides/_rels/slide25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5d643a5.png"/>
</Relationships>

</file>

<file path=ppt/slides/_rels/slide25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bc584d.png"/>
</Relationships>

</file>

<file path=ppt/slides/_rels/slide25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5ae7c12.png"/>
</Relationships>

</file>

<file path=ppt/slides/_rels/slide25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bc748b8.png"/>
</Relationships>

</file>

<file path=ppt/slides/_rels/slide25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d3fff4.png"/>
</Relationships>

</file>

<file path=ppt/slides/_rels/slide25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28c3432.png"/>
</Relationships>

</file>

<file path=ppt/slides/_rels/slide2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2501ec6.png"/>
</Relationships>

</file>

<file path=ppt/slides/_rels/slide26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d9e12e.png"/>
</Relationships>

</file>

<file path=ppt/slides/_rels/slide26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7276fcd.png"/>
</Relationships>

</file>

<file path=ppt/slides/_rels/slide26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38e426f.png"/>
</Relationships>

</file>

<file path=ppt/slides/_rels/slide26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c9b517.png"/>
</Relationships>

</file>

<file path=ppt/slides/_rels/slide26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d3a4fc7.png"/>
</Relationships>

</file>

<file path=ppt/slides/_rels/slide26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28c5ba8.png"/>
</Relationships>

</file>

<file path=ppt/slides/_rels/slide26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9401ad1.png"/>
</Relationships>

</file>

<file path=ppt/slides/_rels/slide26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86b7b4a.png"/>
</Relationships>

</file>

<file path=ppt/slides/_rels/slide26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aa86bdf.png"/>
</Relationships>

</file>

<file path=ppt/slides/_rels/slide26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58a7867.png"/>
</Relationships>

</file>

<file path=ppt/slides/_rels/slide2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d58aa.png"/>
</Relationships>

</file>

<file path=ppt/slides/_rels/slide27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0885dee.png"/>
</Relationships>

</file>

<file path=ppt/slides/_rels/slide27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cd05e00.png"/>
</Relationships>

</file>

<file path=ppt/slides/_rels/slide27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98e7d4f.png"/>
</Relationships>

</file>

<file path=ppt/slides/_rels/slide27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d061f63.png"/>
</Relationships>

</file>

<file path=ppt/slides/_rels/slide27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aab6141.png"/>
</Relationships>

</file>

<file path=ppt/slides/_rels/slide27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f8194e.png"/>
</Relationships>

</file>

<file path=ppt/slides/_rels/slide27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58a66f4.png"/>
</Relationships>

</file>

<file path=ppt/slides/_rels/slide27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8dd3d4d.png"/>
</Relationships>

</file>

<file path=ppt/slides/_rels/slide27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69f10b1.png"/>
</Relationships>

</file>

<file path=ppt/slides/_rels/slide27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2bb7b68.png"/>
</Relationships>

</file>

<file path=ppt/slides/_rels/slide2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f0647bd.png"/>
</Relationships>

</file>

<file path=ppt/slides/_rels/slide28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ef615.png"/>
</Relationships>

</file>

<file path=ppt/slides/_rels/slide28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9d22d89.png"/>
</Relationships>

</file>

<file path=ppt/slides/_rels/slide28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ce45aa3.png"/>
</Relationships>

</file>

<file path=ppt/slides/_rels/slide28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1257d1a.png"/>
</Relationships>

</file>

<file path=ppt/slides/_rels/slide28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8c22618.png"/>
</Relationships>

</file>

<file path=ppt/slides/_rels/slide28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bbd46ca.png"/>
</Relationships>

</file>

<file path=ppt/slides/_rels/slide28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4a12e46.png"/>
</Relationships>

</file>

<file path=ppt/slides/_rels/slide28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9413184.png"/>
</Relationships>

</file>

<file path=ppt/slides/_rels/slide28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af47466.png"/>
</Relationships>

</file>

<file path=ppt/slides/_rels/slide28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f154ef.png"/>
</Relationships>

</file>

<file path=ppt/slides/_rels/slide2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82f4fe5.png"/>
</Relationships>

</file>

<file path=ppt/slides/_rels/slide29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e03781a.png"/>
</Relationships>

</file>

<file path=ppt/slides/_rels/slide29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f28391a.png"/>
</Relationships>

</file>

<file path=ppt/slides/_rels/slide29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3e29b.png"/>
</Relationships>

</file>

<file path=ppt/slides/_rels/slide29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bef7c1e.png"/>
</Relationships>

</file>

<file path=ppt/slides/_rels/slide29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dd248c2.png"/>
</Relationships>

</file>

<file path=ppt/slides/_rels/slide29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d4a53db.png"/>
</Relationships>

</file>

<file path=ppt/slides/_rels/slide29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60a14f2.png"/>
</Relationships>

</file>

<file path=ppt/slides/_rels/slide29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049411e.png"/>
</Relationships>

</file>

<file path=ppt/slides/_rels/slide29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655120c.png"/>
</Relationships>

</file>

<file path=ppt/slides/_rels/slide29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bfc6ed0.png"/>
</Relationships>

</file>

<file path=ppt/slides/_rels/slide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74a1b69.png"/>
</Relationships>

</file>

<file path=ppt/slides/_rels/slide3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71160a7.png"/>
</Relationships>

</file>

<file path=ppt/slides/_rels/slide30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1072f0.png"/>
</Relationships>

</file>

<file path=ppt/slides/_rels/slide30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bd932fa.png"/>
</Relationships>

</file>

<file path=ppt/slides/_rels/slide30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968263e.png"/>
</Relationships>

</file>

<file path=ppt/slides/_rels/slide30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34348c8.png"/>
</Relationships>

</file>

<file path=ppt/slides/_rels/slide30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8f0404f.png"/>
</Relationships>

</file>

<file path=ppt/slides/_rels/slide30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f2471d4.png"/>
</Relationships>

</file>

<file path=ppt/slides/_rels/slide30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fdc65a2.png"/>
</Relationships>

</file>

<file path=ppt/slides/_rels/slide30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2dfa53.png"/>
</Relationships>

</file>

<file path=ppt/slides/_rels/slide30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e85302e.png"/>
</Relationships>

</file>

<file path=ppt/slides/_rels/slide30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408f06.png"/>
</Relationships>

</file>

<file path=ppt/slides/_rels/slide3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9452764.png"/>
</Relationships>

</file>

<file path=ppt/slides/_rels/slide3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20f4655.png"/>
</Relationships>

</file>

<file path=ppt/slides/_rels/slide3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c9b6cfc.png"/>
</Relationships>

</file>

<file path=ppt/slides/_rels/slide3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73b3477.png"/>
</Relationships>

</file>

<file path=ppt/slides/_rels/slide3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dae280.png"/>
</Relationships>

</file>

<file path=ppt/slides/_rels/slide3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dcc224d.png"/>
</Relationships>

</file>

<file path=ppt/slides/_rels/slide3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cd44dcb.png"/>
</Relationships>

</file>

<file path=ppt/slides/_rels/slide31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e104391.png"/>
</Relationships>

</file>

<file path=ppt/slides/_rels/slide31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4ab315d.png"/>
</Relationships>

</file>

<file path=ppt/slides/_rels/slide31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56577a9.png"/>
</Relationships>

</file>

<file path=ppt/slides/_rels/slide31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d4746fb.png"/>
</Relationships>

</file>

<file path=ppt/slides/_rels/slide3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9c23672.png"/>
</Relationships>

</file>

<file path=ppt/slides/_rels/slide32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7d17e47.png"/>
</Relationships>

</file>

<file path=ppt/slides/_rels/slide32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b7841c7.png"/>
</Relationships>

</file>

<file path=ppt/slides/_rels/slide32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40e73d.png"/>
</Relationships>

</file>

<file path=ppt/slides/_rels/slide32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e202cf8.png"/>
</Relationships>

</file>

<file path=ppt/slides/_rels/slide32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c9241f8.png"/>
</Relationships>

</file>

<file path=ppt/slides/_rels/slide32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715380e.png"/>
</Relationships>

</file>

<file path=ppt/slides/_rels/slide32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37c7d5e.png"/>
</Relationships>

</file>

<file path=ppt/slides/_rels/slide32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40a9c.png"/>
</Relationships>

</file>

<file path=ppt/slides/_rels/slide32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86f7301.png"/>
</Relationships>

</file>

<file path=ppt/slides/_rels/slide32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7f91904.png"/>
</Relationships>

</file>

<file path=ppt/slides/_rels/slide3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9cd287c.png"/>
</Relationships>

</file>

<file path=ppt/slides/_rels/slide33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ebf10ea.png"/>
</Relationships>

</file>

<file path=ppt/slides/_rels/slide33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3cf78ab.png"/>
</Relationships>

</file>

<file path=ppt/slides/_rels/slide33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f82b67.png"/>
</Relationships>

</file>

<file path=ppt/slides/_rels/slide33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f3dd9b.png"/>
</Relationships>

</file>

<file path=ppt/slides/_rels/slide33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e5d449b.png"/>
</Relationships>

</file>

<file path=ppt/slides/_rels/slide33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2026c8c.png"/>
</Relationships>

</file>

<file path=ppt/slides/_rels/slide33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12539c9.png"/>
</Relationships>

</file>

<file path=ppt/slides/_rels/slide33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c0a43c1.png"/>
</Relationships>

</file>

<file path=ppt/slides/_rels/slide33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9b0368e.png"/>
</Relationships>

</file>

<file path=ppt/slides/_rels/slide33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12e5a4a.png"/>
</Relationships>

</file>

<file path=ppt/slides/_rels/slide3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b4fac7.png"/>
</Relationships>

</file>

<file path=ppt/slides/_rels/slide34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6691c85.png"/>
</Relationships>

</file>

<file path=ppt/slides/_rels/slide34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d3f87c.png"/>
</Relationships>

</file>

<file path=ppt/slides/_rels/slide34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9812a0e.png"/>
</Relationships>

</file>

<file path=ppt/slides/_rels/slide34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c0d45ca.png"/>
</Relationships>

</file>

<file path=ppt/slides/_rels/slide34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7d66529.png"/>
</Relationships>

</file>

<file path=ppt/slides/_rels/slide34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3675742.png"/>
</Relationships>

</file>

<file path=ppt/slides/_rels/slide34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7e537a6.png"/>
</Relationships>

</file>

<file path=ppt/slides/_rels/slide34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d501f4e.png"/>
</Relationships>

</file>

<file path=ppt/slides/_rels/slide34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665701d.png"/>
</Relationships>

</file>

<file path=ppt/slides/_rels/slide34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edb5a9b.png"/>
</Relationships>

</file>

<file path=ppt/slides/_rels/slide3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86a7b7a.png"/>
</Relationships>

</file>

<file path=ppt/slides/_rels/slide35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9584f67.png"/>
</Relationships>

</file>

<file path=ppt/slides/_rels/slide35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46672a.png"/>
</Relationships>

</file>

<file path=ppt/slides/_rels/slide35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3bb1c8f.png"/>
</Relationships>

</file>

<file path=ppt/slides/_rels/slide35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63319f9.png"/>
</Relationships>

</file>

<file path=ppt/slides/_rels/slide35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b197976.png"/>
</Relationships>

</file>

<file path=ppt/slides/_rels/slide35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08c54c6.png"/>
</Relationships>

</file>

<file path=ppt/slides/_rels/slide35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5a8709f.png"/>
</Relationships>

</file>

<file path=ppt/slides/_rels/slide35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0f350d7.png"/>
</Relationships>

</file>

<file path=ppt/slides/_rels/slide35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2c5da.png"/>
</Relationships>

</file>

<file path=ppt/slides/_rels/slide35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e157cd4.png"/>
</Relationships>

</file>

<file path=ppt/slides/_rels/slide3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84bab4.png"/>
</Relationships>

</file>

<file path=ppt/slides/_rels/slide36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0df55cc.png"/>
</Relationships>

</file>

<file path=ppt/slides/_rels/slide36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2732b10.png"/>
</Relationships>

</file>

<file path=ppt/slides/_rels/slide36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b367484.png"/>
</Relationships>

</file>

<file path=ppt/slides/_rels/slide36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fb32d3.png"/>
</Relationships>

</file>

<file path=ppt/slides/_rels/slide36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6f7799e.png"/>
</Relationships>

</file>

<file path=ppt/slides/_rels/slide36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10e6283.png"/>
</Relationships>

</file>

<file path=ppt/slides/_rels/slide36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a9e2a9f.png"/>
</Relationships>

</file>

<file path=ppt/slides/_rels/slide36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fa661c4.png"/>
</Relationships>

</file>

<file path=ppt/slides/_rels/slide36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3a31e95.png"/>
</Relationships>

</file>

<file path=ppt/slides/_rels/slide36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8f79e5.png"/>
</Relationships>

</file>

<file path=ppt/slides/_rels/slide3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33920c6.png"/>
</Relationships>

</file>

<file path=ppt/slides/_rels/slide37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ddf321a.png"/>
</Relationships>

</file>

<file path=ppt/slides/_rels/slide37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4fc582b.png"/>
</Relationships>

</file>

<file path=ppt/slides/_rels/slide37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52e6951.png"/>
</Relationships>

</file>

<file path=ppt/slides/_rels/slide37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eda10e5.png"/>
</Relationships>

</file>

<file path=ppt/slides/_rels/slide37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52e5e74.png"/>
</Relationships>

</file>

<file path=ppt/slides/_rels/slide37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8aa434a.png"/>
</Relationships>

</file>

<file path=ppt/slides/_rels/slide37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c3a7603.png"/>
</Relationships>

</file>

<file path=ppt/slides/_rels/slide37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5d7d87.png"/>
</Relationships>

</file>

<file path=ppt/slides/_rels/slide37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de859c7.png"/>
</Relationships>

</file>

<file path=ppt/slides/_rels/slide37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6b25599.png"/>
</Relationships>

</file>

<file path=ppt/slides/_rels/slide3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8833c38.png"/>
</Relationships>

</file>

<file path=ppt/slides/_rels/slide38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eb94214.png"/>
</Relationships>

</file>

<file path=ppt/slides/_rels/slide38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da316ba.png"/>
</Relationships>

</file>

<file path=ppt/slides/_rels/slide38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b46917.png"/>
</Relationships>

</file>

<file path=ppt/slides/_rels/slide38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353489.png"/>
</Relationships>

</file>

<file path=ppt/slides/_rels/slide38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a2b3615.png"/>
</Relationships>

</file>

<file path=ppt/slides/_rels/slide38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bfa1c3c.png"/>
</Relationships>

</file>

<file path=ppt/slides/_rels/slide38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2db4edd.png"/>
</Relationships>

</file>

<file path=ppt/slides/_rels/slide38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b8297a.png"/>
</Relationships>

</file>

<file path=ppt/slides/_rels/slide38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11a5be7.png"/>
</Relationships>

</file>

<file path=ppt/slides/_rels/slide38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df67af.png"/>
</Relationships>

</file>

<file path=ppt/slides/_rels/slide3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5a7421d.png"/>
</Relationships>

</file>

<file path=ppt/slides/_rels/slide39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de477cf.png"/>
</Relationships>

</file>

<file path=ppt/slides/_rels/slide39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d6051fa.png"/>
</Relationships>

</file>

<file path=ppt/slides/_rels/slide39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fd4d2b.png"/>
</Relationships>

</file>

<file path=ppt/slides/_rels/slide39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c8e72fc.png"/>
</Relationships>

</file>

<file path=ppt/slides/_rels/slide39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8735df2.png"/>
</Relationships>

</file>

<file path=ppt/slides/_rels/slide39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c984b3f.png"/>
</Relationships>

</file>

<file path=ppt/slides/_rels/slide39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46825ec.png"/>
</Relationships>

</file>

<file path=ppt/slides/_rels/slide39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6a57fe8.png"/>
</Relationships>

</file>

<file path=ppt/slides/_rels/slide39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d634de2.png"/>
</Relationships>

</file>

<file path=ppt/slides/_rels/slide39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c714e8.png"/>
</Relationships>

</file>

<file path=ppt/slides/_rels/slide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e8d6270.png"/>
</Relationships>

</file>

<file path=ppt/slides/_rels/slide4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c4f49ac.png"/>
</Relationships>

</file>

<file path=ppt/slides/_rels/slide40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5e378b.png"/>
</Relationships>

</file>

<file path=ppt/slides/_rels/slide40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18d2cf5.png"/>
</Relationships>

</file>

<file path=ppt/slides/_rels/slide40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6227a61.png"/>
</Relationships>

</file>

<file path=ppt/slides/_rels/slide40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56266f0.png"/>
</Relationships>

</file>

<file path=ppt/slides/_rels/slide40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6cb77eb.png"/>
</Relationships>

</file>

<file path=ppt/slides/_rels/slide40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72f37c.png"/>
</Relationships>

</file>

<file path=ppt/slides/_rels/slide40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14da1e.png"/>
</Relationships>

</file>

<file path=ppt/slides/_rels/slide40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e0976f3.png"/>
</Relationships>

</file>

<file path=ppt/slides/_rels/slide40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edd28dd.png"/>
</Relationships>

</file>

<file path=ppt/slides/_rels/slide40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3d43b07.png"/>
</Relationships>

</file>

<file path=ppt/slides/_rels/slide4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9f7393b.png"/>
</Relationships>

</file>

<file path=ppt/slides/_rels/slide4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68dbc7.png"/>
</Relationships>

</file>

<file path=ppt/slides/_rels/slide4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1168a5.png"/>
</Relationships>

</file>

<file path=ppt/slides/_rels/slide4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80373cf.png"/>
</Relationships>

</file>

<file path=ppt/slides/_rels/slide4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85d2df4.png"/>
</Relationships>

</file>

<file path=ppt/slides/_rels/slide4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3b17c53.png"/>
</Relationships>

</file>

<file path=ppt/slides/_rels/slide4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24d658f.png"/>
</Relationships>

</file>

<file path=ppt/slides/_rels/slide41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a9915b1.png"/>
</Relationships>

</file>

<file path=ppt/slides/_rels/slide41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4a53b48.png"/>
</Relationships>

</file>

<file path=ppt/slides/_rels/slide41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f0c4b89.png"/>
</Relationships>

</file>

<file path=ppt/slides/_rels/slide41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81d380d.png"/>
</Relationships>

</file>

<file path=ppt/slides/_rels/slide4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6a56a38.png"/>
</Relationships>

</file>

<file path=ppt/slides/_rels/slide42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4e17728.png"/>
</Relationships>

</file>

<file path=ppt/slides/_rels/slide42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63311d1.png"/>
</Relationships>

</file>

<file path=ppt/slides/_rels/slide42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b11ad4.png"/>
</Relationships>

</file>

<file path=ppt/slides/_rels/slide42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cba585.png"/>
</Relationships>

</file>

<file path=ppt/slides/_rels/slide42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9c44cf6.png"/>
</Relationships>

</file>

<file path=ppt/slides/_rels/slide42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7242080.png"/>
</Relationships>

</file>

<file path=ppt/slides/_rels/slide42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72d324b.png"/>
</Relationships>

</file>

<file path=ppt/slides/_rels/slide42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dbf3e9.png"/>
</Relationships>

</file>

<file path=ppt/slides/_rels/slide42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2cb1ca9.png"/>
</Relationships>

</file>

<file path=ppt/slides/_rels/slide42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9582804.png"/>
</Relationships>

</file>

<file path=ppt/slides/_rels/slide4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ec12685.png"/>
</Relationships>

</file>

<file path=ppt/slides/_rels/slide43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9e427fc.png"/>
</Relationships>

</file>

<file path=ppt/slides/_rels/slide43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5fc466f.png"/>
</Relationships>

</file>

<file path=ppt/slides/_rels/slide43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15d7182.png"/>
</Relationships>

</file>

<file path=ppt/slides/_rels/slide43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9db29ab.png"/>
</Relationships>

</file>

<file path=ppt/slides/_rels/slide43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07578.png"/>
</Relationships>

</file>

<file path=ppt/slides/_rels/slide4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3a13cd1.png"/>
</Relationships>

</file>

<file path=ppt/slides/_rels/slide4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ed06d94.png"/>
</Relationships>

</file>

<file path=ppt/slides/_rels/slide4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e3f4f7d.png"/>
</Relationships>

</file>

<file path=ppt/slides/_rels/slide4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62ceb1.png"/>
</Relationships>

</file>

<file path=ppt/slides/_rels/slide4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6f4ecc.png"/>
</Relationships>

</file>

<file path=ppt/slides/_rels/slide4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9386ba4.png"/>
</Relationships>

</file>

<file path=ppt/slides/_rels/slide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50a1599.png"/>
</Relationships>

</file>

<file path=ppt/slides/_rels/slide5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fd39c1.png"/>
</Relationships>

</file>

<file path=ppt/slides/_rels/slide5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b1b6360.png"/>
</Relationships>

</file>

<file path=ppt/slides/_rels/slide5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2c224ab.png"/>
</Relationships>

</file>

<file path=ppt/slides/_rels/slide5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6ff2375.png"/>
</Relationships>

</file>

<file path=ppt/slides/_rels/slide5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c6f1191.png"/>
</Relationships>

</file>

<file path=ppt/slides/_rels/slide5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3c56750.png"/>
</Relationships>

</file>

<file path=ppt/slides/_rels/slide5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a383f49.png"/>
</Relationships>

</file>

<file path=ppt/slides/_rels/slide5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c3b6ca7.png"/>
</Relationships>

</file>

<file path=ppt/slides/_rels/slide5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b8e7853.png"/>
</Relationships>

</file>

<file path=ppt/slides/_rels/slide5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5fa79b5.png"/>
</Relationships>

</file>

<file path=ppt/slides/_rels/slide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99272c9.png"/>
</Relationships>

</file>

<file path=ppt/slides/_rels/slide6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efe30fe.png"/>
</Relationships>

</file>

<file path=ppt/slides/_rels/slide6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f753d06.png"/>
</Relationships>

</file>

<file path=ppt/slides/_rels/slide6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a321896.png"/>
</Relationships>

</file>

<file path=ppt/slides/_rels/slide6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9e75ffd.png"/>
</Relationships>

</file>

<file path=ppt/slides/_rels/slide6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b103383.png"/>
</Relationships>

</file>

<file path=ppt/slides/_rels/slide6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e142c6a.png"/>
</Relationships>

</file>

<file path=ppt/slides/_rels/slide6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f40249e.png"/>
</Relationships>

</file>

<file path=ppt/slides/_rels/slide6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2572c3.png"/>
</Relationships>

</file>

<file path=ppt/slides/_rels/slide6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4b52a29.png"/>
</Relationships>

</file>

<file path=ppt/slides/_rels/slide6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50741d4.png"/>
</Relationships>

</file>

<file path=ppt/slides/_rels/slide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5cc5668.png"/>
</Relationships>

</file>

<file path=ppt/slides/_rels/slide7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11b3f2f.png"/>
</Relationships>

</file>

<file path=ppt/slides/_rels/slide7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c084a10.png"/>
</Relationships>

</file>

<file path=ppt/slides/_rels/slide7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f355c3b.png"/>
</Relationships>

</file>

<file path=ppt/slides/_rels/slide7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9b645c6.png"/>
</Relationships>

</file>

<file path=ppt/slides/_rels/slide7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884a9a.png"/>
</Relationships>

</file>

<file path=ppt/slides/_rels/slide7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f2744da.png"/>
</Relationships>

</file>

<file path=ppt/slides/_rels/slide7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edd73b0.png"/>
</Relationships>

</file>

<file path=ppt/slides/_rels/slide7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f2b15e2.png"/>
</Relationships>

</file>

<file path=ppt/slides/_rels/slide7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cb15a06.png"/>
</Relationships>

</file>

<file path=ppt/slides/_rels/slide7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b277b7.png"/>
</Relationships>

</file>

<file path=ppt/slides/_rels/slide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f3c142.png"/>
</Relationships>

</file>

<file path=ppt/slides/_rels/slide8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c35c15.png"/>
</Relationships>

</file>

<file path=ppt/slides/_rels/slide8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7d35c7.png"/>
</Relationships>

</file>

<file path=ppt/slides/_rels/slide8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4ac7100.png"/>
</Relationships>

</file>

<file path=ppt/slides/_rels/slide8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ccd4ee1.png"/>
</Relationships>

</file>

<file path=ppt/slides/_rels/slide8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2805db9.png"/>
</Relationships>

</file>

<file path=ppt/slides/_rels/slide8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17d1928.png"/>
</Relationships>

</file>

<file path=ppt/slides/_rels/slide8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9ef7d46.png"/>
</Relationships>

</file>

<file path=ppt/slides/_rels/slide8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b432f6f.png"/>
</Relationships>

</file>

<file path=ppt/slides/_rels/slide8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575511b.png"/>
</Relationships>

</file>

<file path=ppt/slides/_rels/slide8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2a4632f.png"/>
</Relationships>

</file>

<file path=ppt/slides/_rels/slide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d6a3160.png"/>
</Relationships>

</file>

<file path=ppt/slides/_rels/slide9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83d36d0.png"/>
</Relationships>

</file>

<file path=ppt/slides/_rels/slide9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2aa23d1.png"/>
</Relationships>

</file>

<file path=ppt/slides/_rels/slide9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a3c691.png"/>
</Relationships>

</file>

<file path=ppt/slides/_rels/slide9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d3c1711.png"/>
</Relationships>

</file>

<file path=ppt/slides/_rels/slide9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6c3521f.png"/>
</Relationships>

</file>

<file path=ppt/slides/_rels/slide9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8e17f8d.png"/>
</Relationships>

</file>

<file path=ppt/slides/_rels/slide9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fac1e3b.png"/>
</Relationships>

</file>

<file path=ppt/slides/_rels/slide9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ace75f1.png"/>
</Relationships>

</file>

<file path=ppt/slides/_rels/slide9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67030cb.png"/>
</Relationships>

</file>

<file path=ppt/slides/_rels/slide9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8942639.pn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215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Calibri</vt:lpstr>
      <vt:lpstr>Calibri Light</vt:lpstr>
      <vt:lpstr>Retrospect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creator>Joseph Noonan</dc:creator>
  <cp:lastModifiedBy/>
  <cp:revision>7</cp:revision>
  <dcterms:created xsi:type="dcterms:W3CDTF">2021-01-30T15:49:05Z</dcterms:created>
  <dcterms:modified xsi:type="dcterms:W3CDTF">2021-02-17T15:23:38Z</dcterms:modified>
</cp:coreProperties>
</file>